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32"/>
  </p:notesMasterIdLst>
  <p:handoutMasterIdLst>
    <p:handoutMasterId r:id="rId33"/>
  </p:handoutMasterIdLst>
  <p:sldIdLst>
    <p:sldId id="1595" r:id="rId6"/>
    <p:sldId id="1634" r:id="rId7"/>
    <p:sldId id="1607" r:id="rId8"/>
    <p:sldId id="1570" r:id="rId9"/>
    <p:sldId id="1597" r:id="rId10"/>
    <p:sldId id="1601" r:id="rId11"/>
    <p:sldId id="1602" r:id="rId12"/>
    <p:sldId id="1598" r:id="rId13"/>
    <p:sldId id="1608" r:id="rId14"/>
    <p:sldId id="1609" r:id="rId15"/>
    <p:sldId id="1610" r:id="rId16"/>
    <p:sldId id="1612" r:id="rId17"/>
    <p:sldId id="1613" r:id="rId18"/>
    <p:sldId id="1625" r:id="rId19"/>
    <p:sldId id="1628" r:id="rId20"/>
    <p:sldId id="1614" r:id="rId21"/>
    <p:sldId id="1615" r:id="rId22"/>
    <p:sldId id="1627" r:id="rId23"/>
    <p:sldId id="1626" r:id="rId24"/>
    <p:sldId id="1619" r:id="rId25"/>
    <p:sldId id="1618" r:id="rId26"/>
    <p:sldId id="1631" r:id="rId27"/>
    <p:sldId id="1633" r:id="rId28"/>
    <p:sldId id="1592" r:id="rId29"/>
    <p:sldId id="1591" r:id="rId30"/>
    <p:sldId id="1630"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80C19F-A31C-4907-86F5-07EE0FFA215A}" v="1380" dt="2017-11-03T23:30:56.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76736" autoAdjust="0"/>
  </p:normalViewPr>
  <p:slideViewPr>
    <p:cSldViewPr snapToGrid="0">
      <p:cViewPr varScale="1">
        <p:scale>
          <a:sx n="55" d="100"/>
          <a:sy n="55" d="100"/>
        </p:scale>
        <p:origin x="1272"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Tabera Pacheco" userId="f86ce520307c266f" providerId="LiveId" clId="{3B709932-72B8-4284-A229-E2C14A88EA23}"/>
    <pc:docChg chg="undo redo custSel addSld delSld modSld sldOrd">
      <pc:chgData name="Miguel Tabera Pacheco" userId="f86ce520307c266f" providerId="LiveId" clId="{3B709932-72B8-4284-A229-E2C14A88EA23}" dt="2017-11-03T23:32:40.951" v="1256"/>
      <pc:docMkLst>
        <pc:docMk/>
      </pc:docMkLst>
      <pc:sldChg chg="addSp delSp modSp">
        <pc:chgData name="Miguel Tabera Pacheco" userId="f86ce520307c266f" providerId="LiveId" clId="{3B709932-72B8-4284-A229-E2C14A88EA23}" dt="2017-11-03T23:06:36.130" v="1159" actId="478"/>
        <pc:sldMkLst>
          <pc:docMk/>
          <pc:sldMk cId="2666274362" sldId="1595"/>
        </pc:sldMkLst>
        <pc:spChg chg="mod">
          <ac:chgData name="Miguel Tabera Pacheco" userId="f86ce520307c266f" providerId="LiveId" clId="{3B709932-72B8-4284-A229-E2C14A88EA23}" dt="2017-11-03T23:06:12.602" v="1156" actId="1038"/>
          <ac:spMkLst>
            <pc:docMk/>
            <pc:sldMk cId="2666274362" sldId="1595"/>
            <ac:spMk id="4" creationId="{4C16E47E-0B8D-4554-8479-84A34AE1009A}"/>
          </ac:spMkLst>
        </pc:spChg>
        <pc:spChg chg="mod">
          <ac:chgData name="Miguel Tabera Pacheco" userId="f86ce520307c266f" providerId="LiveId" clId="{3B709932-72B8-4284-A229-E2C14A88EA23}" dt="2017-11-03T23:05:58.529" v="1146" actId="14100"/>
          <ac:spMkLst>
            <pc:docMk/>
            <pc:sldMk cId="2666274362" sldId="1595"/>
            <ac:spMk id="7" creationId="{68BC2FEB-C35C-41F8-8364-FCF347F4203E}"/>
          </ac:spMkLst>
        </pc:spChg>
        <pc:picChg chg="mod">
          <ac:chgData name="Miguel Tabera Pacheco" userId="f86ce520307c266f" providerId="LiveId" clId="{3B709932-72B8-4284-A229-E2C14A88EA23}" dt="2017-11-03T23:06:12.602" v="1156" actId="1038"/>
          <ac:picMkLst>
            <pc:docMk/>
            <pc:sldMk cId="2666274362" sldId="1595"/>
            <ac:picMk id="6" creationId="{5EB995AD-837A-4840-841B-A3007B7525B8}"/>
          </ac:picMkLst>
        </pc:picChg>
        <pc:picChg chg="add del mod">
          <ac:chgData name="Miguel Tabera Pacheco" userId="f86ce520307c266f" providerId="LiveId" clId="{3B709932-72B8-4284-A229-E2C14A88EA23}" dt="2017-11-03T23:06:36.130" v="1159" actId="478"/>
          <ac:picMkLst>
            <pc:docMk/>
            <pc:sldMk cId="2666274362" sldId="1595"/>
            <ac:picMk id="8" creationId="{173AAE65-CC61-4BEE-9166-C6ECBC2BF257}"/>
          </ac:picMkLst>
        </pc:picChg>
      </pc:sldChg>
      <pc:sldChg chg="modAnim">
        <pc:chgData name="Miguel Tabera Pacheco" userId="f86ce520307c266f" providerId="LiveId" clId="{3B709932-72B8-4284-A229-E2C14A88EA23}" dt="2017-11-03T21:32:26.620" v="0"/>
        <pc:sldMkLst>
          <pc:docMk/>
          <pc:sldMk cId="241643472" sldId="1597"/>
        </pc:sldMkLst>
      </pc:sldChg>
      <pc:sldChg chg="modSp">
        <pc:chgData name="Miguel Tabera Pacheco" userId="f86ce520307c266f" providerId="LiveId" clId="{3B709932-72B8-4284-A229-E2C14A88EA23}" dt="2017-11-03T23:25:07.900" v="1193" actId="20577"/>
        <pc:sldMkLst>
          <pc:docMk/>
          <pc:sldMk cId="887235293" sldId="1602"/>
        </pc:sldMkLst>
        <pc:spChg chg="mod">
          <ac:chgData name="Miguel Tabera Pacheco" userId="f86ce520307c266f" providerId="LiveId" clId="{3B709932-72B8-4284-A229-E2C14A88EA23}" dt="2017-11-03T23:25:07.900" v="1193" actId="20577"/>
          <ac:spMkLst>
            <pc:docMk/>
            <pc:sldMk cId="887235293" sldId="1602"/>
            <ac:spMk id="2" creationId="{00000000-0000-0000-0000-000000000000}"/>
          </ac:spMkLst>
        </pc:spChg>
      </pc:sldChg>
      <pc:sldChg chg="modSp del addAnim delAnim">
        <pc:chgData name="Miguel Tabera Pacheco" userId="f86ce520307c266f" providerId="LiveId" clId="{3B709932-72B8-4284-A229-E2C14A88EA23}" dt="2017-11-03T22:58:32.808" v="1104" actId="2696"/>
        <pc:sldMkLst>
          <pc:docMk/>
          <pc:sldMk cId="4087546927" sldId="1604"/>
        </pc:sldMkLst>
        <pc:spChg chg="mod">
          <ac:chgData name="Miguel Tabera Pacheco" userId="f86ce520307c266f" providerId="LiveId" clId="{3B709932-72B8-4284-A229-E2C14A88EA23}" dt="2017-11-03T22:52:17.218" v="1027"/>
          <ac:spMkLst>
            <pc:docMk/>
            <pc:sldMk cId="4087546927" sldId="1604"/>
            <ac:spMk id="16" creationId="{00000000-0000-0000-0000-000000000000}"/>
          </ac:spMkLst>
        </pc:spChg>
        <pc:spChg chg="mod">
          <ac:chgData name="Miguel Tabera Pacheco" userId="f86ce520307c266f" providerId="LiveId" clId="{3B709932-72B8-4284-A229-E2C14A88EA23}" dt="2017-11-03T22:56:57.156" v="1098"/>
          <ac:spMkLst>
            <pc:docMk/>
            <pc:sldMk cId="4087546927" sldId="1604"/>
            <ac:spMk id="18" creationId="{00000000-0000-0000-0000-000000000000}"/>
          </ac:spMkLst>
        </pc:spChg>
      </pc:sldChg>
      <pc:sldChg chg="modSp">
        <pc:chgData name="Miguel Tabera Pacheco" userId="f86ce520307c266f" providerId="LiveId" clId="{3B709932-72B8-4284-A229-E2C14A88EA23}" dt="2017-11-03T23:06:59.492" v="1160" actId="313"/>
        <pc:sldMkLst>
          <pc:docMk/>
          <pc:sldMk cId="58626942" sldId="1607"/>
        </pc:sldMkLst>
        <pc:spChg chg="mod">
          <ac:chgData name="Miguel Tabera Pacheco" userId="f86ce520307c266f" providerId="LiveId" clId="{3B709932-72B8-4284-A229-E2C14A88EA23}" dt="2017-11-03T23:06:59.492" v="1160" actId="313"/>
          <ac:spMkLst>
            <pc:docMk/>
            <pc:sldMk cId="58626942" sldId="1607"/>
            <ac:spMk id="3" creationId="{2D37E86A-607F-44D4-B9A7-742D70403F0C}"/>
          </ac:spMkLst>
        </pc:spChg>
      </pc:sldChg>
      <pc:sldChg chg="modAnim">
        <pc:chgData name="Miguel Tabera Pacheco" userId="f86ce520307c266f" providerId="LiveId" clId="{3B709932-72B8-4284-A229-E2C14A88EA23}" dt="2017-11-03T23:26:54.548" v="1196"/>
        <pc:sldMkLst>
          <pc:docMk/>
          <pc:sldMk cId="921454509" sldId="1608"/>
        </pc:sldMkLst>
      </pc:sldChg>
      <pc:sldChg chg="modAnim">
        <pc:chgData name="Miguel Tabera Pacheco" userId="f86ce520307c266f" providerId="LiveId" clId="{3B709932-72B8-4284-A229-E2C14A88EA23}" dt="2017-11-03T23:27:09.684" v="1198"/>
        <pc:sldMkLst>
          <pc:docMk/>
          <pc:sldMk cId="3724083579" sldId="1610"/>
        </pc:sldMkLst>
      </pc:sldChg>
      <pc:sldChg chg="addSp modSp">
        <pc:chgData name="Miguel Tabera Pacheco" userId="f86ce520307c266f" providerId="LiveId" clId="{3B709932-72B8-4284-A229-E2C14A88EA23}" dt="2017-11-03T21:55:12.645" v="17" actId="1076"/>
        <pc:sldMkLst>
          <pc:docMk/>
          <pc:sldMk cId="2082284216" sldId="1612"/>
        </pc:sldMkLst>
        <pc:spChg chg="mod">
          <ac:chgData name="Miguel Tabera Pacheco" userId="f86ce520307c266f" providerId="LiveId" clId="{3B709932-72B8-4284-A229-E2C14A88EA23}" dt="2017-11-03T21:54:15.891" v="11" actId="13822"/>
          <ac:spMkLst>
            <pc:docMk/>
            <pc:sldMk cId="2082284216" sldId="1612"/>
            <ac:spMk id="3" creationId="{16CDF751-FD20-4D9C-8363-DA9D5F7AA397}"/>
          </ac:spMkLst>
        </pc:spChg>
        <pc:picChg chg="add mod modCrop">
          <ac:chgData name="Miguel Tabera Pacheco" userId="f86ce520307c266f" providerId="LiveId" clId="{3B709932-72B8-4284-A229-E2C14A88EA23}" dt="2017-11-03T21:55:12.645" v="17" actId="1076"/>
          <ac:picMkLst>
            <pc:docMk/>
            <pc:sldMk cId="2082284216" sldId="1612"/>
            <ac:picMk id="5122" creationId="{7A3A9170-9E33-4085-AB1C-33EF22A3128B}"/>
          </ac:picMkLst>
        </pc:picChg>
      </pc:sldChg>
      <pc:sldChg chg="modSp">
        <pc:chgData name="Miguel Tabera Pacheco" userId="f86ce520307c266f" providerId="LiveId" clId="{3B709932-72B8-4284-A229-E2C14A88EA23}" dt="2017-11-03T22:04:25.346" v="22" actId="20577"/>
        <pc:sldMkLst>
          <pc:docMk/>
          <pc:sldMk cId="806788046" sldId="1613"/>
        </pc:sldMkLst>
        <pc:spChg chg="mod">
          <ac:chgData name="Miguel Tabera Pacheco" userId="f86ce520307c266f" providerId="LiveId" clId="{3B709932-72B8-4284-A229-E2C14A88EA23}" dt="2017-11-03T22:04:25.346" v="22" actId="20577"/>
          <ac:spMkLst>
            <pc:docMk/>
            <pc:sldMk cId="806788046" sldId="1613"/>
            <ac:spMk id="15" creationId="{00000000-0000-0000-0000-000000000000}"/>
          </ac:spMkLst>
        </pc:spChg>
      </pc:sldChg>
      <pc:sldChg chg="addSp delSp modSp add modNotesTx">
        <pc:chgData name="Miguel Tabera Pacheco" userId="f86ce520307c266f" providerId="LiveId" clId="{3B709932-72B8-4284-A229-E2C14A88EA23}" dt="2017-11-03T22:42:40.809" v="1022" actId="20577"/>
        <pc:sldMkLst>
          <pc:docMk/>
          <pc:sldMk cId="2062610257" sldId="1614"/>
        </pc:sldMkLst>
        <pc:spChg chg="mod">
          <ac:chgData name="Miguel Tabera Pacheco" userId="f86ce520307c266f" providerId="LiveId" clId="{3B709932-72B8-4284-A229-E2C14A88EA23}" dt="2017-11-03T22:08:17.208" v="36" actId="6549"/>
          <ac:spMkLst>
            <pc:docMk/>
            <pc:sldMk cId="2062610257" sldId="1614"/>
            <ac:spMk id="2" creationId="{00000000-0000-0000-0000-000000000000}"/>
          </ac:spMkLst>
        </pc:spChg>
        <pc:spChg chg="del">
          <ac:chgData name="Miguel Tabera Pacheco" userId="f86ce520307c266f" providerId="LiveId" clId="{3B709932-72B8-4284-A229-E2C14A88EA23}" dt="2017-11-03T22:08:13.661" v="24" actId="478"/>
          <ac:spMkLst>
            <pc:docMk/>
            <pc:sldMk cId="2062610257" sldId="1614"/>
            <ac:spMk id="3" creationId="{16CDF751-FD20-4D9C-8363-DA9D5F7AA397}"/>
          </ac:spMkLst>
        </pc:spChg>
        <pc:spChg chg="add mod">
          <ac:chgData name="Miguel Tabera Pacheco" userId="f86ce520307c266f" providerId="LiveId" clId="{3B709932-72B8-4284-A229-E2C14A88EA23}" dt="2017-11-03T22:14:09.920" v="374" actId="20577"/>
          <ac:spMkLst>
            <pc:docMk/>
            <pc:sldMk cId="2062610257" sldId="1614"/>
            <ac:spMk id="5" creationId="{9477AE08-88E8-4568-9CF7-29CF5C4A74D2}"/>
          </ac:spMkLst>
        </pc:spChg>
        <pc:picChg chg="del">
          <ac:chgData name="Miguel Tabera Pacheco" userId="f86ce520307c266f" providerId="LiveId" clId="{3B709932-72B8-4284-A229-E2C14A88EA23}" dt="2017-11-03T22:08:13.661" v="24" actId="478"/>
          <ac:picMkLst>
            <pc:docMk/>
            <pc:sldMk cId="2062610257" sldId="1614"/>
            <ac:picMk id="4" creationId="{06EC4143-3559-4D34-B1E5-1483A844D2A8}"/>
          </ac:picMkLst>
        </pc:picChg>
        <pc:picChg chg="del">
          <ac:chgData name="Miguel Tabera Pacheco" userId="f86ce520307c266f" providerId="LiveId" clId="{3B709932-72B8-4284-A229-E2C14A88EA23}" dt="2017-11-03T22:08:13.661" v="24" actId="478"/>
          <ac:picMkLst>
            <pc:docMk/>
            <pc:sldMk cId="2062610257" sldId="1614"/>
            <ac:picMk id="5122" creationId="{7A3A9170-9E33-4085-AB1C-33EF22A3128B}"/>
          </ac:picMkLst>
        </pc:picChg>
        <pc:picChg chg="add mod">
          <ac:chgData name="Miguel Tabera Pacheco" userId="f86ce520307c266f" providerId="LiveId" clId="{3B709932-72B8-4284-A229-E2C14A88EA23}" dt="2017-11-03T22:11:21.077" v="233" actId="14100"/>
          <ac:picMkLst>
            <pc:docMk/>
            <pc:sldMk cId="2062610257" sldId="1614"/>
            <ac:picMk id="7170" creationId="{B990F733-76E4-4CFE-AD7E-76396B6E7622}"/>
          </ac:picMkLst>
        </pc:picChg>
        <pc:picChg chg="add del">
          <ac:chgData name="Miguel Tabera Pacheco" userId="f86ce520307c266f" providerId="LiveId" clId="{3B709932-72B8-4284-A229-E2C14A88EA23}" dt="2017-11-03T22:11:47.846" v="235"/>
          <ac:picMkLst>
            <pc:docMk/>
            <pc:sldMk cId="2062610257" sldId="1614"/>
            <ac:picMk id="7172" creationId="{3235F2F8-08F0-4C63-9556-F80587F45BBF}"/>
          </ac:picMkLst>
        </pc:picChg>
        <pc:picChg chg="add mod">
          <ac:chgData name="Miguel Tabera Pacheco" userId="f86ce520307c266f" providerId="LiveId" clId="{3B709932-72B8-4284-A229-E2C14A88EA23}" dt="2017-11-03T22:11:53.653" v="237" actId="1076"/>
          <ac:picMkLst>
            <pc:docMk/>
            <pc:sldMk cId="2062610257" sldId="1614"/>
            <ac:picMk id="7174" creationId="{77085001-B7C6-4BB5-8B9A-37B5165541B3}"/>
          </ac:picMkLst>
        </pc:picChg>
      </pc:sldChg>
      <pc:sldChg chg="modSp addAnim delAnim modAnim">
        <pc:chgData name="Miguel Tabera Pacheco" userId="f86ce520307c266f" providerId="LiveId" clId="{3B709932-72B8-4284-A229-E2C14A88EA23}" dt="2017-11-03T22:19:15.519" v="467"/>
        <pc:sldMkLst>
          <pc:docMk/>
          <pc:sldMk cId="243043614" sldId="1615"/>
        </pc:sldMkLst>
        <pc:spChg chg="mod">
          <ac:chgData name="Miguel Tabera Pacheco" userId="f86ce520307c266f" providerId="LiveId" clId="{3B709932-72B8-4284-A229-E2C14A88EA23}" dt="2017-11-03T22:13:42.271" v="352" actId="115"/>
          <ac:spMkLst>
            <pc:docMk/>
            <pc:sldMk cId="243043614" sldId="1615"/>
            <ac:spMk id="3" creationId="{00000000-0000-0000-0000-000000000000}"/>
          </ac:spMkLst>
        </pc:spChg>
        <pc:spChg chg="mod">
          <ac:chgData name="Miguel Tabera Pacheco" userId="f86ce520307c266f" providerId="LiveId" clId="{3B709932-72B8-4284-A229-E2C14A88EA23}" dt="2017-11-03T22:13:29.246" v="347"/>
          <ac:spMkLst>
            <pc:docMk/>
            <pc:sldMk cId="243043614" sldId="1615"/>
            <ac:spMk id="5" creationId="{00000000-0000-0000-0000-000000000000}"/>
          </ac:spMkLst>
        </pc:spChg>
        <pc:spChg chg="mod">
          <ac:chgData name="Miguel Tabera Pacheco" userId="f86ce520307c266f" providerId="LiveId" clId="{3B709932-72B8-4284-A229-E2C14A88EA23}" dt="2017-11-03T22:13:58.660" v="357" actId="115"/>
          <ac:spMkLst>
            <pc:docMk/>
            <pc:sldMk cId="243043614" sldId="1615"/>
            <ac:spMk id="6" creationId="{00000000-0000-0000-0000-000000000000}"/>
          </ac:spMkLst>
        </pc:spChg>
        <pc:spChg chg="mod">
          <ac:chgData name="Miguel Tabera Pacheco" userId="f86ce520307c266f" providerId="LiveId" clId="{3B709932-72B8-4284-A229-E2C14A88EA23}" dt="2017-11-03T22:12:46.942" v="331" actId="20577"/>
          <ac:spMkLst>
            <pc:docMk/>
            <pc:sldMk cId="243043614" sldId="1615"/>
            <ac:spMk id="7" creationId="{00000000-0000-0000-0000-000000000000}"/>
          </ac:spMkLst>
        </pc:spChg>
        <pc:grpChg chg="mod">
          <ac:chgData name="Miguel Tabera Pacheco" userId="f86ce520307c266f" providerId="LiveId" clId="{3B709932-72B8-4284-A229-E2C14A88EA23}" dt="2017-11-03T22:13:29.246" v="347"/>
          <ac:grpSpMkLst>
            <pc:docMk/>
            <pc:sldMk cId="243043614" sldId="1615"/>
            <ac:grpSpMk id="14" creationId="{00000000-0000-0000-0000-000000000000}"/>
          </ac:grpSpMkLst>
        </pc:grpChg>
        <pc:grpChg chg="mod">
          <ac:chgData name="Miguel Tabera Pacheco" userId="f86ce520307c266f" providerId="LiveId" clId="{3B709932-72B8-4284-A229-E2C14A88EA23}" dt="2017-11-03T22:13:37.693" v="348"/>
          <ac:grpSpMkLst>
            <pc:docMk/>
            <pc:sldMk cId="243043614" sldId="1615"/>
            <ac:grpSpMk id="15" creationId="{00000000-0000-0000-0000-000000000000}"/>
          </ac:grpSpMkLst>
        </pc:grpChg>
        <pc:grpChg chg="mod">
          <ac:chgData name="Miguel Tabera Pacheco" userId="f86ce520307c266f" providerId="LiveId" clId="{3B709932-72B8-4284-A229-E2C14A88EA23}" dt="2017-11-03T22:13:52.723" v="353"/>
          <ac:grpSpMkLst>
            <pc:docMk/>
            <pc:sldMk cId="243043614" sldId="1615"/>
            <ac:grpSpMk id="16" creationId="{00000000-0000-0000-0000-000000000000}"/>
          </ac:grpSpMkLst>
        </pc:grpChg>
      </pc:sldChg>
      <pc:sldChg chg="add del">
        <pc:chgData name="Miguel Tabera Pacheco" userId="f86ce520307c266f" providerId="LiveId" clId="{3B709932-72B8-4284-A229-E2C14A88EA23}" dt="2017-11-03T22:08:31.475" v="38"/>
        <pc:sldMkLst>
          <pc:docMk/>
          <pc:sldMk cId="793047566" sldId="1615"/>
        </pc:sldMkLst>
      </pc:sldChg>
      <pc:sldChg chg="modSp del">
        <pc:chgData name="Miguel Tabera Pacheco" userId="f86ce520307c266f" providerId="LiveId" clId="{3B709932-72B8-4284-A229-E2C14A88EA23}" dt="2017-11-03T22:32:31.647" v="987" actId="2696"/>
        <pc:sldMkLst>
          <pc:docMk/>
          <pc:sldMk cId="3683218042" sldId="1616"/>
        </pc:sldMkLst>
        <pc:spChg chg="mod">
          <ac:chgData name="Miguel Tabera Pacheco" userId="f86ce520307c266f" providerId="LiveId" clId="{3B709932-72B8-4284-A229-E2C14A88EA23}" dt="2017-11-03T22:19:34.623" v="511" actId="20577"/>
          <ac:spMkLst>
            <pc:docMk/>
            <pc:sldMk cId="3683218042" sldId="1616"/>
            <ac:spMk id="52" creationId="{00000000-0000-0000-0000-000000000000}"/>
          </ac:spMkLst>
        </pc:spChg>
      </pc:sldChg>
      <pc:sldChg chg="modSp">
        <pc:chgData name="Miguel Tabera Pacheco" userId="f86ce520307c266f" providerId="LiveId" clId="{3B709932-72B8-4284-A229-E2C14A88EA23}" dt="2017-11-03T22:25:49.759" v="779" actId="20577"/>
        <pc:sldMkLst>
          <pc:docMk/>
          <pc:sldMk cId="462047201" sldId="1617"/>
        </pc:sldMkLst>
        <pc:spChg chg="mod">
          <ac:chgData name="Miguel Tabera Pacheco" userId="f86ce520307c266f" providerId="LiveId" clId="{3B709932-72B8-4284-A229-E2C14A88EA23}" dt="2017-11-03T22:24:38.867" v="694" actId="20577"/>
          <ac:spMkLst>
            <pc:docMk/>
            <pc:sldMk cId="462047201" sldId="1617"/>
            <ac:spMk id="2" creationId="{00000000-0000-0000-0000-000000000000}"/>
          </ac:spMkLst>
        </pc:spChg>
        <pc:spChg chg="mod">
          <ac:chgData name="Miguel Tabera Pacheco" userId="f86ce520307c266f" providerId="LiveId" clId="{3B709932-72B8-4284-A229-E2C14A88EA23}" dt="2017-11-03T22:15:38.779" v="446" actId="20577"/>
          <ac:spMkLst>
            <pc:docMk/>
            <pc:sldMk cId="462047201" sldId="1617"/>
            <ac:spMk id="3" creationId="{00000000-0000-0000-0000-000000000000}"/>
          </ac:spMkLst>
        </pc:spChg>
        <pc:spChg chg="mod">
          <ac:chgData name="Miguel Tabera Pacheco" userId="f86ce520307c266f" providerId="LiveId" clId="{3B709932-72B8-4284-A229-E2C14A88EA23}" dt="2017-11-03T22:25:26.734" v="706" actId="20577"/>
          <ac:spMkLst>
            <pc:docMk/>
            <pc:sldMk cId="462047201" sldId="1617"/>
            <ac:spMk id="21" creationId="{00000000-0000-0000-0000-000000000000}"/>
          </ac:spMkLst>
        </pc:spChg>
        <pc:spChg chg="mod">
          <ac:chgData name="Miguel Tabera Pacheco" userId="f86ce520307c266f" providerId="LiveId" clId="{3B709932-72B8-4284-A229-E2C14A88EA23}" dt="2017-11-03T22:25:49.759" v="779" actId="20577"/>
          <ac:spMkLst>
            <pc:docMk/>
            <pc:sldMk cId="462047201" sldId="1617"/>
            <ac:spMk id="24" creationId="{00000000-0000-0000-0000-000000000000}"/>
          </ac:spMkLst>
        </pc:spChg>
        <pc:spChg chg="mod">
          <ac:chgData name="Miguel Tabera Pacheco" userId="f86ce520307c266f" providerId="LiveId" clId="{3B709932-72B8-4284-A229-E2C14A88EA23}" dt="2017-11-03T22:25:41.706" v="751" actId="20577"/>
          <ac:spMkLst>
            <pc:docMk/>
            <pc:sldMk cId="462047201" sldId="1617"/>
            <ac:spMk id="27" creationId="{00000000-0000-0000-0000-000000000000}"/>
          </ac:spMkLst>
        </pc:spChg>
      </pc:sldChg>
      <pc:sldChg chg="addSp delSp modSp modAnim">
        <pc:chgData name="Miguel Tabera Pacheco" userId="f86ce520307c266f" providerId="LiveId" clId="{3B709932-72B8-4284-A229-E2C14A88EA23}" dt="2017-11-03T22:22:58.083" v="650" actId="20577"/>
        <pc:sldMkLst>
          <pc:docMk/>
          <pc:sldMk cId="1410730616" sldId="1618"/>
        </pc:sldMkLst>
        <pc:spChg chg="mod topLvl">
          <ac:chgData name="Miguel Tabera Pacheco" userId="f86ce520307c266f" providerId="LiveId" clId="{3B709932-72B8-4284-A229-E2C14A88EA23}" dt="2017-11-03T22:17:29.192" v="457" actId="1076"/>
          <ac:spMkLst>
            <pc:docMk/>
            <pc:sldMk cId="1410730616" sldId="1618"/>
            <ac:spMk id="14" creationId="{04A0BB51-62CC-4CD0-8F1F-55668629E3BF}"/>
          </ac:spMkLst>
        </pc:spChg>
        <pc:spChg chg="mod topLvl">
          <ac:chgData name="Miguel Tabera Pacheco" userId="f86ce520307c266f" providerId="LiveId" clId="{3B709932-72B8-4284-A229-E2C14A88EA23}" dt="2017-11-03T22:17:17.705" v="454" actId="1076"/>
          <ac:spMkLst>
            <pc:docMk/>
            <pc:sldMk cId="1410730616" sldId="1618"/>
            <ac:spMk id="15" creationId="{34FE03C3-21A4-44C2-923F-B0E31D215D06}"/>
          </ac:spMkLst>
        </pc:spChg>
        <pc:spChg chg="add mod">
          <ac:chgData name="Miguel Tabera Pacheco" userId="f86ce520307c266f" providerId="LiveId" clId="{3B709932-72B8-4284-A229-E2C14A88EA23}" dt="2017-11-03T22:22:58.083" v="650" actId="20577"/>
          <ac:spMkLst>
            <pc:docMk/>
            <pc:sldMk cId="1410730616" sldId="1618"/>
            <ac:spMk id="21" creationId="{60F11276-D2AD-4DD7-A04E-593ADFA93536}"/>
          </ac:spMkLst>
        </pc:spChg>
        <pc:grpChg chg="add del mod">
          <ac:chgData name="Miguel Tabera Pacheco" userId="f86ce520307c266f" providerId="LiveId" clId="{3B709932-72B8-4284-A229-E2C14A88EA23}" dt="2017-11-03T22:16:05.043" v="449" actId="165"/>
          <ac:grpSpMkLst>
            <pc:docMk/>
            <pc:sldMk cId="1410730616" sldId="1618"/>
            <ac:grpSpMk id="10" creationId="{B2663C37-81EA-42E3-9375-9C76EE7DB599}"/>
          </ac:grpSpMkLst>
        </pc:grpChg>
        <pc:grpChg chg="mod topLvl">
          <ac:chgData name="Miguel Tabera Pacheco" userId="f86ce520307c266f" providerId="LiveId" clId="{3B709932-72B8-4284-A229-E2C14A88EA23}" dt="2017-11-03T22:17:40.015" v="459" actId="1076"/>
          <ac:grpSpMkLst>
            <pc:docMk/>
            <pc:sldMk cId="1410730616" sldId="1618"/>
            <ac:grpSpMk id="16" creationId="{3721B28B-E14C-40F1-B97A-8476C5A6449D}"/>
          </ac:grpSpMkLst>
        </pc:grpChg>
        <pc:picChg chg="del mod topLvl">
          <ac:chgData name="Miguel Tabera Pacheco" userId="f86ce520307c266f" providerId="LiveId" clId="{3B709932-72B8-4284-A229-E2C14A88EA23}" dt="2017-11-03T22:16:06.630" v="450" actId="478"/>
          <ac:picMkLst>
            <pc:docMk/>
            <pc:sldMk cId="1410730616" sldId="1618"/>
            <ac:picMk id="17" creationId="{814A3ACC-F123-4E97-8025-61FE460A2698}"/>
          </ac:picMkLst>
        </pc:picChg>
        <pc:picChg chg="del mod topLvl">
          <ac:chgData name="Miguel Tabera Pacheco" userId="f86ce520307c266f" providerId="LiveId" clId="{3B709932-72B8-4284-A229-E2C14A88EA23}" dt="2017-11-03T22:16:08.192" v="451" actId="478"/>
          <ac:picMkLst>
            <pc:docMk/>
            <pc:sldMk cId="1410730616" sldId="1618"/>
            <ac:picMk id="18" creationId="{FDFE3686-BA52-4823-9969-4E5AE9710EC4}"/>
          </ac:picMkLst>
        </pc:picChg>
      </pc:sldChg>
      <pc:sldChg chg="addSp delSp modSp add ord delAnim">
        <pc:chgData name="Miguel Tabera Pacheco" userId="f86ce520307c266f" providerId="LiveId" clId="{3B709932-72B8-4284-A229-E2C14A88EA23}" dt="2017-11-03T22:17:46.362" v="460"/>
        <pc:sldMkLst>
          <pc:docMk/>
          <pc:sldMk cId="127943432" sldId="1619"/>
        </pc:sldMkLst>
        <pc:spChg chg="mod">
          <ac:chgData name="Miguel Tabera Pacheco" userId="f86ce520307c266f" providerId="LiveId" clId="{3B709932-72B8-4284-A229-E2C14A88EA23}" dt="2017-11-03T22:15:00.709" v="399" actId="20577"/>
          <ac:spMkLst>
            <pc:docMk/>
            <pc:sldMk cId="127943432" sldId="1619"/>
            <ac:spMk id="3" creationId="{00000000-0000-0000-0000-000000000000}"/>
          </ac:spMkLst>
        </pc:spChg>
        <pc:grpChg chg="del mod">
          <ac:chgData name="Miguel Tabera Pacheco" userId="f86ce520307c266f" providerId="LiveId" clId="{3B709932-72B8-4284-A229-E2C14A88EA23}" dt="2017-11-03T22:15:04.809" v="401" actId="478"/>
          <ac:grpSpMkLst>
            <pc:docMk/>
            <pc:sldMk cId="127943432" sldId="1619"/>
            <ac:grpSpMk id="18" creationId="{00000000-0000-0000-0000-000000000000}"/>
          </ac:grpSpMkLst>
        </pc:grpChg>
        <pc:grpChg chg="del">
          <ac:chgData name="Miguel Tabera Pacheco" userId="f86ce520307c266f" providerId="LiveId" clId="{3B709932-72B8-4284-A229-E2C14A88EA23}" dt="2017-11-03T22:15:07.673" v="403" actId="478"/>
          <ac:grpSpMkLst>
            <pc:docMk/>
            <pc:sldMk cId="127943432" sldId="1619"/>
            <ac:grpSpMk id="19" creationId="{00000000-0000-0000-0000-000000000000}"/>
          </ac:grpSpMkLst>
        </pc:grpChg>
        <pc:grpChg chg="del">
          <ac:chgData name="Miguel Tabera Pacheco" userId="f86ce520307c266f" providerId="LiveId" clId="{3B709932-72B8-4284-A229-E2C14A88EA23}" dt="2017-11-03T22:15:07.673" v="403" actId="478"/>
          <ac:grpSpMkLst>
            <pc:docMk/>
            <pc:sldMk cId="127943432" sldId="1619"/>
            <ac:grpSpMk id="20" creationId="{00000000-0000-0000-0000-000000000000}"/>
          </ac:grpSpMkLst>
        </pc:grpChg>
        <pc:grpChg chg="del">
          <ac:chgData name="Miguel Tabera Pacheco" userId="f86ce520307c266f" providerId="LiveId" clId="{3B709932-72B8-4284-A229-E2C14A88EA23}" dt="2017-11-03T22:15:07.673" v="403" actId="478"/>
          <ac:grpSpMkLst>
            <pc:docMk/>
            <pc:sldMk cId="127943432" sldId="1619"/>
            <ac:grpSpMk id="23" creationId="{00000000-0000-0000-0000-000000000000}"/>
          </ac:grpSpMkLst>
        </pc:grpChg>
        <pc:grpChg chg="del">
          <ac:chgData name="Miguel Tabera Pacheco" userId="f86ce520307c266f" providerId="LiveId" clId="{3B709932-72B8-4284-A229-E2C14A88EA23}" dt="2017-11-03T22:15:07.673" v="403" actId="478"/>
          <ac:grpSpMkLst>
            <pc:docMk/>
            <pc:sldMk cId="127943432" sldId="1619"/>
            <ac:grpSpMk id="26" creationId="{00000000-0000-0000-0000-000000000000}"/>
          </ac:grpSpMkLst>
        </pc:grpChg>
        <pc:picChg chg="del">
          <ac:chgData name="Miguel Tabera Pacheco" userId="f86ce520307c266f" providerId="LiveId" clId="{3B709932-72B8-4284-A229-E2C14A88EA23}" dt="2017-11-03T22:15:07.673" v="403" actId="478"/>
          <ac:picMkLst>
            <pc:docMk/>
            <pc:sldMk cId="127943432" sldId="1619"/>
            <ac:picMk id="4" creationId="{00000000-0000-0000-0000-000000000000}"/>
          </ac:picMkLst>
        </pc:picChg>
        <pc:picChg chg="del">
          <ac:chgData name="Miguel Tabera Pacheco" userId="f86ce520307c266f" providerId="LiveId" clId="{3B709932-72B8-4284-A229-E2C14A88EA23}" dt="2017-11-03T22:15:07.673" v="403" actId="478"/>
          <ac:picMkLst>
            <pc:docMk/>
            <pc:sldMk cId="127943432" sldId="1619"/>
            <ac:picMk id="29" creationId="{00000000-0000-0000-0000-000000000000}"/>
          </ac:picMkLst>
        </pc:picChg>
        <pc:picChg chg="del">
          <ac:chgData name="Miguel Tabera Pacheco" userId="f86ce520307c266f" providerId="LiveId" clId="{3B709932-72B8-4284-A229-E2C14A88EA23}" dt="2017-11-03T22:15:05.289" v="402" actId="478"/>
          <ac:picMkLst>
            <pc:docMk/>
            <pc:sldMk cId="127943432" sldId="1619"/>
            <ac:picMk id="33" creationId="{00000000-0000-0000-0000-000000000000}"/>
          </ac:picMkLst>
        </pc:picChg>
        <pc:picChg chg="add mod">
          <ac:chgData name="Miguel Tabera Pacheco" userId="f86ce520307c266f" providerId="LiveId" clId="{3B709932-72B8-4284-A229-E2C14A88EA23}" dt="2017-11-03T22:15:16.581" v="406" actId="1076"/>
          <ac:picMkLst>
            <pc:docMk/>
            <pc:sldMk cId="127943432" sldId="1619"/>
            <ac:picMk id="8194" creationId="{19036DB3-7610-4690-A4A9-677CF6F97108}"/>
          </ac:picMkLst>
        </pc:picChg>
      </pc:sldChg>
      <pc:sldChg chg="addSp delSp modSp add del delAnim">
        <pc:chgData name="Miguel Tabera Pacheco" userId="f86ce520307c266f" providerId="LiveId" clId="{3B709932-72B8-4284-A229-E2C14A88EA23}" dt="2017-11-03T22:20:24.348" v="544" actId="2696"/>
        <pc:sldMkLst>
          <pc:docMk/>
          <pc:sldMk cId="339536717" sldId="1623"/>
        </pc:sldMkLst>
        <pc:spChg chg="add del">
          <ac:chgData name="Miguel Tabera Pacheco" userId="f86ce520307c266f" providerId="LiveId" clId="{3B709932-72B8-4284-A229-E2C14A88EA23}" dt="2017-11-03T22:20:16.118" v="520"/>
          <ac:spMkLst>
            <pc:docMk/>
            <pc:sldMk cId="339536717" sldId="1623"/>
            <ac:spMk id="34" creationId="{B5BAF745-4F83-475D-89B1-63A892893137}"/>
          </ac:spMkLst>
        </pc:spChg>
        <pc:spChg chg="add mod">
          <ac:chgData name="Miguel Tabera Pacheco" userId="f86ce520307c266f" providerId="LiveId" clId="{3B709932-72B8-4284-A229-E2C14A88EA23}" dt="2017-11-03T22:20:02.392" v="516" actId="1076"/>
          <ac:spMkLst>
            <pc:docMk/>
            <pc:sldMk cId="339536717" sldId="1623"/>
            <ac:spMk id="37" creationId="{D7183BAD-9053-4E40-AC47-FDE6FBB38FE6}"/>
          </ac:spMkLst>
        </pc:spChg>
        <pc:spChg chg="del">
          <ac:chgData name="Miguel Tabera Pacheco" userId="f86ce520307c266f" providerId="LiveId" clId="{3B709932-72B8-4284-A229-E2C14A88EA23}" dt="2017-11-03T22:19:49.895" v="513" actId="478"/>
          <ac:spMkLst>
            <pc:docMk/>
            <pc:sldMk cId="339536717" sldId="1623"/>
            <ac:spMk id="51" creationId="{00000000-0000-0000-0000-000000000000}"/>
          </ac:spMkLst>
        </pc:spChg>
        <pc:spChg chg="del">
          <ac:chgData name="Miguel Tabera Pacheco" userId="f86ce520307c266f" providerId="LiveId" clId="{3B709932-72B8-4284-A229-E2C14A88EA23}" dt="2017-11-03T22:19:49.895" v="513" actId="478"/>
          <ac:spMkLst>
            <pc:docMk/>
            <pc:sldMk cId="339536717" sldId="1623"/>
            <ac:spMk id="52" creationId="{00000000-0000-0000-0000-000000000000}"/>
          </ac:spMkLst>
        </pc:spChg>
        <pc:grpChg chg="del">
          <ac:chgData name="Miguel Tabera Pacheco" userId="f86ce520307c266f" providerId="LiveId" clId="{3B709932-72B8-4284-A229-E2C14A88EA23}" dt="2017-11-03T22:19:49.895" v="513" actId="478"/>
          <ac:grpSpMkLst>
            <pc:docMk/>
            <pc:sldMk cId="339536717" sldId="1623"/>
            <ac:grpSpMk id="2" creationId="{00000000-0000-0000-0000-000000000000}"/>
          </ac:grpSpMkLst>
        </pc:grpChg>
        <pc:picChg chg="add del">
          <ac:chgData name="Miguel Tabera Pacheco" userId="f86ce520307c266f" providerId="LiveId" clId="{3B709932-72B8-4284-A229-E2C14A88EA23}" dt="2017-11-03T22:20:16.118" v="520"/>
          <ac:picMkLst>
            <pc:docMk/>
            <pc:sldMk cId="339536717" sldId="1623"/>
            <ac:picMk id="35" creationId="{DF4FA666-2B3C-4BC1-AB92-842BA6660BD5}"/>
          </ac:picMkLst>
        </pc:picChg>
        <pc:picChg chg="add del">
          <ac:chgData name="Miguel Tabera Pacheco" userId="f86ce520307c266f" providerId="LiveId" clId="{3B709932-72B8-4284-A229-E2C14A88EA23}" dt="2017-11-03T22:20:16.118" v="520"/>
          <ac:picMkLst>
            <pc:docMk/>
            <pc:sldMk cId="339536717" sldId="1623"/>
            <ac:picMk id="36" creationId="{EBF54E6D-C40D-4F5D-8F81-4BE1A5BB1FDA}"/>
          </ac:picMkLst>
        </pc:picChg>
      </pc:sldChg>
      <pc:sldChg chg="addSp delSp modSp add del ord">
        <pc:chgData name="Miguel Tabera Pacheco" userId="f86ce520307c266f" providerId="LiveId" clId="{3B709932-72B8-4284-A229-E2C14A88EA23}" dt="2017-11-03T22:27:13.334" v="790" actId="2696"/>
        <pc:sldMkLst>
          <pc:docMk/>
          <pc:sldMk cId="3433681963" sldId="1624"/>
        </pc:sldMkLst>
        <pc:spChg chg="mod">
          <ac:chgData name="Miguel Tabera Pacheco" userId="f86ce520307c266f" providerId="LiveId" clId="{3B709932-72B8-4284-A229-E2C14A88EA23}" dt="2017-11-03T22:20:21.599" v="542" actId="20577"/>
          <ac:spMkLst>
            <pc:docMk/>
            <pc:sldMk cId="3433681963" sldId="1624"/>
            <ac:spMk id="2" creationId="{00000000-0000-0000-0000-000000000000}"/>
          </ac:spMkLst>
        </pc:spChg>
        <pc:spChg chg="add del mod">
          <ac:chgData name="Miguel Tabera Pacheco" userId="f86ce520307c266f" providerId="LiveId" clId="{3B709932-72B8-4284-A229-E2C14A88EA23}" dt="2017-11-03T22:26:27.548" v="783" actId="478"/>
          <ac:spMkLst>
            <pc:docMk/>
            <pc:sldMk cId="3433681963" sldId="1624"/>
            <ac:spMk id="3" creationId="{E6106361-41D1-4420-9535-58EEB857EA7A}"/>
          </ac:spMkLst>
        </pc:spChg>
        <pc:spChg chg="add del mod">
          <ac:chgData name="Miguel Tabera Pacheco" userId="f86ce520307c266f" providerId="LiveId" clId="{3B709932-72B8-4284-A229-E2C14A88EA23}" dt="2017-11-03T22:26:30.611" v="785" actId="478"/>
          <ac:spMkLst>
            <pc:docMk/>
            <pc:sldMk cId="3433681963" sldId="1624"/>
            <ac:spMk id="4" creationId="{CA5FE12C-BB26-4F3C-83A1-EC5D86473AB1}"/>
          </ac:spMkLst>
        </pc:spChg>
        <pc:spChg chg="del">
          <ac:chgData name="Miguel Tabera Pacheco" userId="f86ce520307c266f" providerId="LiveId" clId="{3B709932-72B8-4284-A229-E2C14A88EA23}" dt="2017-11-03T22:20:11.733" v="519" actId="478"/>
          <ac:spMkLst>
            <pc:docMk/>
            <pc:sldMk cId="3433681963" sldId="1624"/>
            <ac:spMk id="5" creationId="{9477AE08-88E8-4568-9CF7-29CF5C4A74D2}"/>
          </ac:spMkLst>
        </pc:spChg>
        <pc:spChg chg="add del mod">
          <ac:chgData name="Miguel Tabera Pacheco" userId="f86ce520307c266f" providerId="LiveId" clId="{3B709932-72B8-4284-A229-E2C14A88EA23}" dt="2017-11-03T22:26:23.670" v="781" actId="478"/>
          <ac:spMkLst>
            <pc:docMk/>
            <pc:sldMk cId="3433681963" sldId="1624"/>
            <ac:spMk id="6" creationId="{7F0B7B8A-3735-46A5-86AA-7A428EB68C5E}"/>
          </ac:spMkLst>
        </pc:spChg>
        <pc:spChg chg="add del">
          <ac:chgData name="Miguel Tabera Pacheco" userId="f86ce520307c266f" providerId="LiveId" clId="{3B709932-72B8-4284-A229-E2C14A88EA23}" dt="2017-11-03T22:26:34.493" v="787" actId="478"/>
          <ac:spMkLst>
            <pc:docMk/>
            <pc:sldMk cId="3433681963" sldId="1624"/>
            <ac:spMk id="9" creationId="{10876346-CF78-4326-B17F-A81FE5071FB9}"/>
          </ac:spMkLst>
        </pc:spChg>
        <pc:picChg chg="add del">
          <ac:chgData name="Miguel Tabera Pacheco" userId="f86ce520307c266f" providerId="LiveId" clId="{3B709932-72B8-4284-A229-E2C14A88EA23}" dt="2017-11-03T22:26:23.670" v="781" actId="478"/>
          <ac:picMkLst>
            <pc:docMk/>
            <pc:sldMk cId="3433681963" sldId="1624"/>
            <ac:picMk id="7" creationId="{A41C5AF0-B922-4914-8A89-8232C300023F}"/>
          </ac:picMkLst>
        </pc:picChg>
        <pc:picChg chg="add del">
          <ac:chgData name="Miguel Tabera Pacheco" userId="f86ce520307c266f" providerId="LiveId" clId="{3B709932-72B8-4284-A229-E2C14A88EA23}" dt="2017-11-03T22:26:23.670" v="781" actId="478"/>
          <ac:picMkLst>
            <pc:docMk/>
            <pc:sldMk cId="3433681963" sldId="1624"/>
            <ac:picMk id="8" creationId="{27758B96-F599-4235-B0EF-86FF7DA5D52D}"/>
          </ac:picMkLst>
        </pc:picChg>
        <pc:picChg chg="add del mod">
          <ac:chgData name="Miguel Tabera Pacheco" userId="f86ce520307c266f" providerId="LiveId" clId="{3B709932-72B8-4284-A229-E2C14A88EA23}" dt="2017-11-03T22:27:07.755" v="789" actId="478"/>
          <ac:picMkLst>
            <pc:docMk/>
            <pc:sldMk cId="3433681963" sldId="1624"/>
            <ac:picMk id="11" creationId="{9508D235-BD18-4731-8F16-39FD953E4B17}"/>
          </ac:picMkLst>
        </pc:picChg>
        <pc:picChg chg="del">
          <ac:chgData name="Miguel Tabera Pacheco" userId="f86ce520307c266f" providerId="LiveId" clId="{3B709932-72B8-4284-A229-E2C14A88EA23}" dt="2017-11-03T22:20:11.733" v="519" actId="478"/>
          <ac:picMkLst>
            <pc:docMk/>
            <pc:sldMk cId="3433681963" sldId="1624"/>
            <ac:picMk id="7170" creationId="{B990F733-76E4-4CFE-AD7E-76396B6E7622}"/>
          </ac:picMkLst>
        </pc:picChg>
        <pc:picChg chg="del">
          <ac:chgData name="Miguel Tabera Pacheco" userId="f86ce520307c266f" providerId="LiveId" clId="{3B709932-72B8-4284-A229-E2C14A88EA23}" dt="2017-11-03T22:20:11.733" v="519" actId="478"/>
          <ac:picMkLst>
            <pc:docMk/>
            <pc:sldMk cId="3433681963" sldId="1624"/>
            <ac:picMk id="7174" creationId="{77085001-B7C6-4BB5-8B9A-37B5165541B3}"/>
          </ac:picMkLst>
        </pc:picChg>
      </pc:sldChg>
      <pc:sldChg chg="modAnim">
        <pc:chgData name="Miguel Tabera Pacheco" userId="f86ce520307c266f" providerId="LiveId" clId="{3B709932-72B8-4284-A229-E2C14A88EA23}" dt="2017-11-03T23:28:35.568" v="1202"/>
        <pc:sldMkLst>
          <pc:docMk/>
          <pc:sldMk cId="1360392413" sldId="1625"/>
        </pc:sldMkLst>
      </pc:sldChg>
      <pc:sldChg chg="addSp modSp add modNotesTx">
        <pc:chgData name="Miguel Tabera Pacheco" userId="f86ce520307c266f" providerId="LiveId" clId="{3B709932-72B8-4284-A229-E2C14A88EA23}" dt="2017-11-03T23:13:58.900" v="1192" actId="14100"/>
        <pc:sldMkLst>
          <pc:docMk/>
          <pc:sldMk cId="3809138742" sldId="1626"/>
        </pc:sldMkLst>
        <pc:spChg chg="add mod">
          <ac:chgData name="Miguel Tabera Pacheco" userId="f86ce520307c266f" providerId="LiveId" clId="{3B709932-72B8-4284-A229-E2C14A88EA23}" dt="2017-11-03T22:31:34.068" v="986" actId="1076"/>
          <ac:spMkLst>
            <pc:docMk/>
            <pc:sldMk cId="3809138742" sldId="1626"/>
            <ac:spMk id="3" creationId="{DF653780-81B4-4679-891F-24AB45AC5390}"/>
          </ac:spMkLst>
        </pc:spChg>
        <pc:spChg chg="mod">
          <ac:chgData name="Miguel Tabera Pacheco" userId="f86ce520307c266f" providerId="LiveId" clId="{3B709932-72B8-4284-A229-E2C14A88EA23}" dt="2017-11-03T23:13:58.900" v="1192" actId="14100"/>
          <ac:spMkLst>
            <pc:docMk/>
            <pc:sldMk cId="3809138742" sldId="1626"/>
            <ac:spMk id="6" creationId="{7F0B7B8A-3735-46A5-86AA-7A428EB68C5E}"/>
          </ac:spMkLst>
        </pc:spChg>
      </pc:sldChg>
      <pc:sldChg chg="addSp delSp modSp add ord modNotesTx">
        <pc:chgData name="Miguel Tabera Pacheco" userId="f86ce520307c266f" providerId="LiveId" clId="{3B709932-72B8-4284-A229-E2C14A88EA23}" dt="2017-11-03T22:42:25.456" v="1020" actId="20577"/>
        <pc:sldMkLst>
          <pc:docMk/>
          <pc:sldMk cId="4077654284" sldId="1627"/>
        </pc:sldMkLst>
        <pc:spChg chg="mod">
          <ac:chgData name="Miguel Tabera Pacheco" userId="f86ce520307c266f" providerId="LiveId" clId="{3B709932-72B8-4284-A229-E2C14A88EA23}" dt="2017-11-03T22:41:03.143" v="1019" actId="20577"/>
          <ac:spMkLst>
            <pc:docMk/>
            <pc:sldMk cId="4077654284" sldId="1627"/>
            <ac:spMk id="2" creationId="{00000000-0000-0000-0000-000000000000}"/>
          </ac:spMkLst>
        </pc:spChg>
        <pc:spChg chg="del">
          <ac:chgData name="Miguel Tabera Pacheco" userId="f86ce520307c266f" providerId="LiveId" clId="{3B709932-72B8-4284-A229-E2C14A88EA23}" dt="2017-11-03T22:39:58.134" v="990" actId="478"/>
          <ac:spMkLst>
            <pc:docMk/>
            <pc:sldMk cId="4077654284" sldId="1627"/>
            <ac:spMk id="3" creationId="{DF653780-81B4-4679-891F-24AB45AC5390}"/>
          </ac:spMkLst>
        </pc:spChg>
        <pc:spChg chg="del">
          <ac:chgData name="Miguel Tabera Pacheco" userId="f86ce520307c266f" providerId="LiveId" clId="{3B709932-72B8-4284-A229-E2C14A88EA23}" dt="2017-11-03T22:39:58.134" v="990" actId="478"/>
          <ac:spMkLst>
            <pc:docMk/>
            <pc:sldMk cId="4077654284" sldId="1627"/>
            <ac:spMk id="6" creationId="{7F0B7B8A-3735-46A5-86AA-7A428EB68C5E}"/>
          </ac:spMkLst>
        </pc:spChg>
        <pc:picChg chg="add mod modCrop">
          <ac:chgData name="Miguel Tabera Pacheco" userId="f86ce520307c266f" providerId="LiveId" clId="{3B709932-72B8-4284-A229-E2C14A88EA23}" dt="2017-11-03T22:40:54.934" v="1012" actId="14100"/>
          <ac:picMkLst>
            <pc:docMk/>
            <pc:sldMk cId="4077654284" sldId="1627"/>
            <ac:picMk id="4" creationId="{27D16D1A-55A6-49D5-9248-055CDC303248}"/>
          </ac:picMkLst>
        </pc:picChg>
        <pc:picChg chg="del">
          <ac:chgData name="Miguel Tabera Pacheco" userId="f86ce520307c266f" providerId="LiveId" clId="{3B709932-72B8-4284-A229-E2C14A88EA23}" dt="2017-11-03T22:39:58.134" v="990" actId="478"/>
          <ac:picMkLst>
            <pc:docMk/>
            <pc:sldMk cId="4077654284" sldId="1627"/>
            <ac:picMk id="7" creationId="{A41C5AF0-B922-4914-8A89-8232C300023F}"/>
          </ac:picMkLst>
        </pc:picChg>
        <pc:picChg chg="del">
          <ac:chgData name="Miguel Tabera Pacheco" userId="f86ce520307c266f" providerId="LiveId" clId="{3B709932-72B8-4284-A229-E2C14A88EA23}" dt="2017-11-03T22:39:58.134" v="990" actId="478"/>
          <ac:picMkLst>
            <pc:docMk/>
            <pc:sldMk cId="4077654284" sldId="1627"/>
            <ac:picMk id="8" creationId="{27758B96-F599-4235-B0EF-86FF7DA5D52D}"/>
          </ac:picMkLst>
        </pc:picChg>
      </pc:sldChg>
      <pc:sldChg chg="addSp modSp add">
        <pc:chgData name="Miguel Tabera Pacheco" userId="f86ce520307c266f" providerId="LiveId" clId="{3B709932-72B8-4284-A229-E2C14A88EA23}" dt="2017-11-03T23:04:44.637" v="1144" actId="115"/>
        <pc:sldMkLst>
          <pc:docMk/>
          <pc:sldMk cId="3547392985" sldId="1628"/>
        </pc:sldMkLst>
        <pc:spChg chg="mod">
          <ac:chgData name="Miguel Tabera Pacheco" userId="f86ce520307c266f" providerId="LiveId" clId="{3B709932-72B8-4284-A229-E2C14A88EA23}" dt="2017-11-03T22:55:10.291" v="1064" actId="20577"/>
          <ac:spMkLst>
            <pc:docMk/>
            <pc:sldMk cId="3547392985" sldId="1628"/>
            <ac:spMk id="2" creationId="{C8D37000-11D7-41BE-8629-0D79E22033F1}"/>
          </ac:spMkLst>
        </pc:spChg>
        <pc:spChg chg="mod">
          <ac:chgData name="Miguel Tabera Pacheco" userId="f86ce520307c266f" providerId="LiveId" clId="{3B709932-72B8-4284-A229-E2C14A88EA23}" dt="2017-11-03T23:04:44.637" v="1144" actId="115"/>
          <ac:spMkLst>
            <pc:docMk/>
            <pc:sldMk cId="3547392985" sldId="1628"/>
            <ac:spMk id="3" creationId="{400FB2DB-A220-42BD-A7B8-E5D85DE4BE97}"/>
          </ac:spMkLst>
        </pc:spChg>
        <pc:spChg chg="add mod">
          <ac:chgData name="Miguel Tabera Pacheco" userId="f86ce520307c266f" providerId="LiveId" clId="{3B709932-72B8-4284-A229-E2C14A88EA23}" dt="2017-11-03T23:01:38.058" v="1112"/>
          <ac:spMkLst>
            <pc:docMk/>
            <pc:sldMk cId="3547392985" sldId="1628"/>
            <ac:spMk id="4" creationId="{EF4E75D6-9301-44CC-88E0-80B6A49F21DA}"/>
          </ac:spMkLst>
        </pc:spChg>
        <pc:spChg chg="add mod">
          <ac:chgData name="Miguel Tabera Pacheco" userId="f86ce520307c266f" providerId="LiveId" clId="{3B709932-72B8-4284-A229-E2C14A88EA23}" dt="2017-11-03T23:02:02.121" v="1115"/>
          <ac:spMkLst>
            <pc:docMk/>
            <pc:sldMk cId="3547392985" sldId="1628"/>
            <ac:spMk id="5" creationId="{EC3BFBA2-3CC0-4132-98A0-267BF7D44954}"/>
          </ac:spMkLst>
        </pc:spChg>
        <pc:spChg chg="add mod">
          <ac:chgData name="Miguel Tabera Pacheco" userId="f86ce520307c266f" providerId="LiveId" clId="{3B709932-72B8-4284-A229-E2C14A88EA23}" dt="2017-11-03T23:02:56.510" v="1123"/>
          <ac:spMkLst>
            <pc:docMk/>
            <pc:sldMk cId="3547392985" sldId="1628"/>
            <ac:spMk id="6" creationId="{21A6D292-A93D-46AF-9F98-85DD01875E5E}"/>
          </ac:spMkLst>
        </pc:spChg>
        <pc:spChg chg="add mod">
          <ac:chgData name="Miguel Tabera Pacheco" userId="f86ce520307c266f" providerId="LiveId" clId="{3B709932-72B8-4284-A229-E2C14A88EA23}" dt="2017-11-03T23:03:22.691" v="1128"/>
          <ac:spMkLst>
            <pc:docMk/>
            <pc:sldMk cId="3547392985" sldId="1628"/>
            <ac:spMk id="7" creationId="{2FC539DA-2BE9-4DA3-8F59-5195BB725C8A}"/>
          </ac:spMkLst>
        </pc:spChg>
        <pc:spChg chg="add mod">
          <ac:chgData name="Miguel Tabera Pacheco" userId="f86ce520307c266f" providerId="LiveId" clId="{3B709932-72B8-4284-A229-E2C14A88EA23}" dt="2017-11-03T23:03:49.498" v="1133"/>
          <ac:spMkLst>
            <pc:docMk/>
            <pc:sldMk cId="3547392985" sldId="1628"/>
            <ac:spMk id="8" creationId="{97762056-553F-400E-9DA7-C00CE194D7E8}"/>
          </ac:spMkLst>
        </pc:spChg>
        <pc:spChg chg="add mod">
          <ac:chgData name="Miguel Tabera Pacheco" userId="f86ce520307c266f" providerId="LiveId" clId="{3B709932-72B8-4284-A229-E2C14A88EA23}" dt="2017-11-03T23:04:11.668" v="1138"/>
          <ac:spMkLst>
            <pc:docMk/>
            <pc:sldMk cId="3547392985" sldId="1628"/>
            <ac:spMk id="9" creationId="{CAA07C81-24AD-4626-88AA-E2659447BF7B}"/>
          </ac:spMkLst>
        </pc:spChg>
        <pc:spChg chg="add mod">
          <ac:chgData name="Miguel Tabera Pacheco" userId="f86ce520307c266f" providerId="LiveId" clId="{3B709932-72B8-4284-A229-E2C14A88EA23}" dt="2017-11-03T23:04:34.805" v="1143"/>
          <ac:spMkLst>
            <pc:docMk/>
            <pc:sldMk cId="3547392985" sldId="1628"/>
            <ac:spMk id="10" creationId="{85C97E71-D777-4DAF-973F-C18FDDA1B84C}"/>
          </ac:spMkLst>
        </pc:spChg>
      </pc:sldChg>
      <pc:sldChg chg="modSp modAnim">
        <pc:chgData name="Miguel Tabera Pacheco" userId="f86ce520307c266f" providerId="LiveId" clId="{3B709932-72B8-4284-A229-E2C14A88EA23}" dt="2017-11-03T23:32:40.951" v="1256"/>
        <pc:sldMkLst>
          <pc:docMk/>
          <pc:sldMk cId="2566320103" sldId="1631"/>
        </pc:sldMkLst>
        <pc:picChg chg="mod">
          <ac:chgData name="Miguel Tabera Pacheco" userId="f86ce520307c266f" providerId="LiveId" clId="{3B709932-72B8-4284-A229-E2C14A88EA23}" dt="2017-11-03T23:31:25.844" v="1251" actId="1037"/>
          <ac:picMkLst>
            <pc:docMk/>
            <pc:sldMk cId="2566320103" sldId="1631"/>
            <ac:picMk id="10" creationId="{8219577C-3545-41ED-8158-79AB6F7A7488}"/>
          </ac:picMkLst>
        </pc:picChg>
        <pc:picChg chg="mod">
          <ac:chgData name="Miguel Tabera Pacheco" userId="f86ce520307c266f" providerId="LiveId" clId="{3B709932-72B8-4284-A229-E2C14A88EA23}" dt="2017-11-03T23:31:13.646" v="1234" actId="1076"/>
          <ac:picMkLst>
            <pc:docMk/>
            <pc:sldMk cId="2566320103" sldId="1631"/>
            <ac:picMk id="12" creationId="{407F38FA-F1C9-40EA-9E26-17508179D4E8}"/>
          </ac:picMkLst>
        </pc:picChg>
      </pc:sldChg>
      <pc:sldMasterChg chg="delSldLayout">
        <pc:chgData name="Miguel Tabera Pacheco" userId="f86ce520307c266f" providerId="LiveId" clId="{3B709932-72B8-4284-A229-E2C14A88EA23}" dt="2017-11-03T22:58:32.810" v="1105" actId="2696"/>
        <pc:sldMasterMkLst>
          <pc:docMk/>
          <pc:sldMasterMk cId="1031840041" sldId="2147484546"/>
        </pc:sldMasterMkLst>
        <pc:sldLayoutChg chg="del">
          <pc:chgData name="Miguel Tabera Pacheco" userId="f86ce520307c266f" providerId="LiveId" clId="{3B709932-72B8-4284-A229-E2C14A88EA23}" dt="2017-11-03T22:58:32.810" v="1105" actId="2696"/>
          <pc:sldLayoutMkLst>
            <pc:docMk/>
            <pc:sldMasterMk cId="1031840041" sldId="2147484546"/>
            <pc:sldLayoutMk cId="2834798584" sldId="2147484581"/>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50.wmf"/><Relationship Id="rId18" Type="http://schemas.openxmlformats.org/officeDocument/2006/relationships/image" Target="../media/image55.wmf"/><Relationship Id="rId26" Type="http://schemas.openxmlformats.org/officeDocument/2006/relationships/image" Target="../media/image63.wmf"/><Relationship Id="rId3" Type="http://schemas.openxmlformats.org/officeDocument/2006/relationships/image" Target="../media/image40.wmf"/><Relationship Id="rId21" Type="http://schemas.openxmlformats.org/officeDocument/2006/relationships/image" Target="../media/image58.wmf"/><Relationship Id="rId7" Type="http://schemas.openxmlformats.org/officeDocument/2006/relationships/image" Target="../media/image44.wmf"/><Relationship Id="rId12" Type="http://schemas.openxmlformats.org/officeDocument/2006/relationships/image" Target="../media/image49.wmf"/><Relationship Id="rId17" Type="http://schemas.openxmlformats.org/officeDocument/2006/relationships/image" Target="../media/image54.wmf"/><Relationship Id="rId25" Type="http://schemas.openxmlformats.org/officeDocument/2006/relationships/image" Target="../media/image62.wmf"/><Relationship Id="rId2" Type="http://schemas.openxmlformats.org/officeDocument/2006/relationships/image" Target="../media/image39.wmf"/><Relationship Id="rId16" Type="http://schemas.openxmlformats.org/officeDocument/2006/relationships/image" Target="../media/image53.wmf"/><Relationship Id="rId20" Type="http://schemas.openxmlformats.org/officeDocument/2006/relationships/image" Target="../media/image57.wmf"/><Relationship Id="rId1" Type="http://schemas.openxmlformats.org/officeDocument/2006/relationships/image" Target="../media/image38.wmf"/><Relationship Id="rId6" Type="http://schemas.openxmlformats.org/officeDocument/2006/relationships/image" Target="../media/image43.wmf"/><Relationship Id="rId11" Type="http://schemas.openxmlformats.org/officeDocument/2006/relationships/image" Target="../media/image48.wmf"/><Relationship Id="rId24" Type="http://schemas.openxmlformats.org/officeDocument/2006/relationships/image" Target="../media/image61.wmf"/><Relationship Id="rId5" Type="http://schemas.openxmlformats.org/officeDocument/2006/relationships/image" Target="../media/image42.wmf"/><Relationship Id="rId15" Type="http://schemas.openxmlformats.org/officeDocument/2006/relationships/image" Target="../media/image52.wmf"/><Relationship Id="rId23" Type="http://schemas.openxmlformats.org/officeDocument/2006/relationships/image" Target="../media/image60.wmf"/><Relationship Id="rId28" Type="http://schemas.openxmlformats.org/officeDocument/2006/relationships/image" Target="../media/image65.wmf"/><Relationship Id="rId10" Type="http://schemas.openxmlformats.org/officeDocument/2006/relationships/image" Target="../media/image47.wmf"/><Relationship Id="rId19" Type="http://schemas.openxmlformats.org/officeDocument/2006/relationships/image" Target="../media/image56.wmf"/><Relationship Id="rId4" Type="http://schemas.openxmlformats.org/officeDocument/2006/relationships/image" Target="../media/image41.wmf"/><Relationship Id="rId9" Type="http://schemas.openxmlformats.org/officeDocument/2006/relationships/image" Target="../media/image46.wmf"/><Relationship Id="rId14" Type="http://schemas.openxmlformats.org/officeDocument/2006/relationships/image" Target="../media/image51.wmf"/><Relationship Id="rId22" Type="http://schemas.openxmlformats.org/officeDocument/2006/relationships/image" Target="../media/image59.wmf"/><Relationship Id="rId27"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11/3/2017 10:28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11/3/2017 10:28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11/4/2017 12:03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Esto es un ejemplo REAL de “</a:t>
            </a:r>
            <a:r>
              <a:rPr lang="es-ES" dirty="0" err="1"/>
              <a:t>Emption</a:t>
            </a:r>
            <a:r>
              <a:rPr lang="es-ES" dirty="0"/>
              <a:t> API”.</a:t>
            </a:r>
          </a:p>
          <a:p>
            <a:pPr marL="171450" indent="-171450">
              <a:buFont typeface="Arial" panose="020B0604020202020204" pitchFamily="34" charset="0"/>
              <a:buChar char="•"/>
            </a:pPr>
            <a:r>
              <a:rPr lang="es-ES" dirty="0"/>
              <a:t>Podéis probarlo en la web y jugar con ello.</a:t>
            </a:r>
          </a:p>
          <a:p>
            <a:pPr marL="171450" indent="-171450">
              <a:buFont typeface="Arial" panose="020B0604020202020204" pitchFamily="34" charset="0"/>
              <a:buChar char="•"/>
            </a:pPr>
            <a:r>
              <a:rPr lang="es-ES" dirty="0"/>
              <a:t>Explicar los JSON</a:t>
            </a:r>
          </a:p>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2384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Esto es un ejemplo REAL de “</a:t>
            </a:r>
            <a:r>
              <a:rPr lang="es-ES" dirty="0" err="1"/>
              <a:t>Emption</a:t>
            </a:r>
            <a:r>
              <a:rPr lang="es-ES" dirty="0"/>
              <a:t> API”.</a:t>
            </a:r>
          </a:p>
          <a:p>
            <a:pPr marL="171450" indent="-171450">
              <a:buFont typeface="Arial" panose="020B0604020202020204" pitchFamily="34" charset="0"/>
              <a:buChar char="•"/>
            </a:pPr>
            <a:r>
              <a:rPr lang="es-ES" dirty="0"/>
              <a:t>Podéis probarlo en la web y jugar con ello.</a:t>
            </a:r>
          </a:p>
          <a:p>
            <a:pPr marL="171450" indent="-171450">
              <a:buFont typeface="Arial" panose="020B0604020202020204" pitchFamily="34" charset="0"/>
              <a:buChar char="•"/>
            </a:pPr>
            <a:r>
              <a:rPr lang="es-ES" dirty="0"/>
              <a:t>Explicar los JSON</a:t>
            </a:r>
          </a:p>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677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0357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Esto es un ejemplo REAL de “</a:t>
            </a:r>
            <a:r>
              <a:rPr lang="es-ES" dirty="0" err="1"/>
              <a:t>Emption</a:t>
            </a:r>
            <a:r>
              <a:rPr lang="es-ES" dirty="0"/>
              <a:t> API”.</a:t>
            </a:r>
          </a:p>
          <a:p>
            <a:pPr marL="171450" indent="-171450">
              <a:buFont typeface="Arial" panose="020B0604020202020204" pitchFamily="34" charset="0"/>
              <a:buChar char="•"/>
            </a:pPr>
            <a:r>
              <a:rPr lang="es-ES" dirty="0"/>
              <a:t>Podéis probarlo en la web y jugar con ello.</a:t>
            </a:r>
          </a:p>
          <a:p>
            <a:pPr marL="171450" indent="-171450">
              <a:buFont typeface="Arial" panose="020B0604020202020204" pitchFamily="34" charset="0"/>
              <a:buChar char="•"/>
            </a:pPr>
            <a:r>
              <a:rPr lang="es-ES" dirty="0"/>
              <a:t>Explicar los JSON</a:t>
            </a:r>
          </a:p>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48676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21751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065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319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3408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2476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11/3/2017 11:09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819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D18B56EA-E28F-4F92-9F16-7A6F2501B303}" type="datetime8">
              <a:rPr lang="en-US" smtClean="0"/>
              <a:t>11/5/2017 5:20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63328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76101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10:42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10:28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12:07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43946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10:28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756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ES" dirty="0"/>
          </a:p>
        </p:txBody>
      </p:sp>
      <p:sp>
        <p:nvSpPr>
          <p:cNvPr id="4" name="Marcador de número de diapositiva 3"/>
          <p:cNvSpPr>
            <a:spLocks noGrp="1"/>
          </p:cNvSpPr>
          <p:nvPr>
            <p:ph type="sldNum" sz="quarter" idx="10"/>
          </p:nvPr>
        </p:nvSpPr>
        <p:spPr/>
        <p:txBody>
          <a:bodyPr/>
          <a:lstStyle/>
          <a:p>
            <a:fld id="{B9E5CA45-AB41-43AA-A6EA-3458E7D3FF26}" type="slidenum">
              <a:rPr lang="es-ES" smtClean="0"/>
              <a:t>5</a:t>
            </a:fld>
            <a:endParaRPr lang="es-ES"/>
          </a:p>
        </p:txBody>
      </p:sp>
    </p:spTree>
    <p:extLst>
      <p:ext uri="{BB962C8B-B14F-4D97-AF65-F5344CB8AC3E}">
        <p14:creationId xmlns:p14="http://schemas.microsoft.com/office/powerpoint/2010/main" val="1306827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kern="1200" dirty="0">
                <a:solidFill>
                  <a:schemeClr val="tx1"/>
                </a:solidFill>
                <a:effectLst/>
                <a:latin typeface="Segoe UI Light" pitchFamily="34" charset="0"/>
                <a:ea typeface="+mn-ea"/>
                <a:cs typeface="+mn-cs"/>
              </a:rPr>
              <a:t>Los servicios cognitivos son una serie de </a:t>
            </a:r>
            <a:r>
              <a:rPr lang="es-ES" sz="900" kern="1200" dirty="0" err="1">
                <a:solidFill>
                  <a:schemeClr val="tx1"/>
                </a:solidFill>
                <a:effectLst/>
                <a:latin typeface="Segoe UI Light" pitchFamily="34" charset="0"/>
                <a:ea typeface="+mn-ea"/>
                <a:cs typeface="+mn-cs"/>
              </a:rPr>
              <a:t>apis</a:t>
            </a:r>
            <a:r>
              <a:rPr lang="es-ES" sz="900" kern="1200" dirty="0">
                <a:solidFill>
                  <a:schemeClr val="tx1"/>
                </a:solidFill>
                <a:effectLst/>
                <a:latin typeface="Segoe UI Light" pitchFamily="34" charset="0"/>
                <a:ea typeface="+mn-ea"/>
                <a:cs typeface="+mn-cs"/>
              </a:rPr>
              <a:t> disponibles en Azure preparadas para que las podamos consumir desde nuestras aplicaciones. </a:t>
            </a:r>
          </a:p>
          <a:p>
            <a:r>
              <a:rPr lang="es-ES" sz="900" kern="1200" dirty="0">
                <a:solidFill>
                  <a:schemeClr val="tx1"/>
                </a:solidFill>
                <a:effectLst/>
                <a:latin typeface="Segoe UI Light" pitchFamily="34" charset="0"/>
                <a:ea typeface="+mn-ea"/>
                <a:cs typeface="+mn-cs"/>
              </a:rPr>
              <a:t> Nos van a permitir incorporar todas las </a:t>
            </a:r>
            <a:r>
              <a:rPr lang="es-ES" sz="900" kern="1200" dirty="0" err="1">
                <a:solidFill>
                  <a:schemeClr val="tx1"/>
                </a:solidFill>
                <a:effectLst/>
                <a:latin typeface="Segoe UI Light" pitchFamily="34" charset="0"/>
                <a:ea typeface="+mn-ea"/>
                <a:cs typeface="+mn-cs"/>
              </a:rPr>
              <a:t>ultimsa</a:t>
            </a:r>
            <a:r>
              <a:rPr lang="es-ES" sz="900" kern="1200" dirty="0">
                <a:solidFill>
                  <a:schemeClr val="tx1"/>
                </a:solidFill>
                <a:effectLst/>
                <a:latin typeface="Segoe UI Light" pitchFamily="34" charset="0"/>
                <a:ea typeface="+mn-ea"/>
                <a:cs typeface="+mn-cs"/>
              </a:rPr>
              <a:t> novedades en cuanto a inteligencia artificial a nuestras aplicaciones</a:t>
            </a:r>
          </a:p>
          <a:p>
            <a:r>
              <a:rPr lang="es-ES" sz="900" kern="1200" dirty="0">
                <a:solidFill>
                  <a:schemeClr val="tx1"/>
                </a:solidFill>
                <a:effectLst/>
                <a:latin typeface="Segoe UI Light" pitchFamily="34" charset="0"/>
                <a:ea typeface="+mn-ea"/>
                <a:cs typeface="+mn-cs"/>
              </a:rPr>
              <a:t> </a:t>
            </a:r>
          </a:p>
          <a:p>
            <a:r>
              <a:rPr lang="es-ES" sz="900" kern="1200" dirty="0">
                <a:solidFill>
                  <a:schemeClr val="tx1"/>
                </a:solidFill>
                <a:effectLst/>
                <a:latin typeface="Segoe UI Light" pitchFamily="34" charset="0"/>
                <a:ea typeface="+mn-ea"/>
                <a:cs typeface="+mn-cs"/>
              </a:rPr>
              <a:t>Al ser api  </a:t>
            </a:r>
            <a:r>
              <a:rPr lang="es-ES" sz="900" kern="1200" dirty="0" err="1">
                <a:solidFill>
                  <a:schemeClr val="tx1"/>
                </a:solidFill>
                <a:effectLst/>
                <a:latin typeface="Segoe UI Light" pitchFamily="34" charset="0"/>
                <a:ea typeface="+mn-ea"/>
                <a:cs typeface="+mn-cs"/>
              </a:rPr>
              <a:t>rest</a:t>
            </a:r>
            <a:r>
              <a:rPr lang="es-ES" sz="900" kern="1200" dirty="0">
                <a:solidFill>
                  <a:schemeClr val="tx1"/>
                </a:solidFill>
                <a:effectLst/>
                <a:latin typeface="Segoe UI Light" pitchFamily="34" charset="0"/>
                <a:ea typeface="+mn-ea"/>
                <a:cs typeface="+mn-cs"/>
              </a:rPr>
              <a:t> son </a:t>
            </a:r>
            <a:r>
              <a:rPr lang="es-ES" sz="900" kern="1200" dirty="0" err="1">
                <a:solidFill>
                  <a:schemeClr val="tx1"/>
                </a:solidFill>
                <a:effectLst/>
                <a:latin typeface="Segoe UI Light" pitchFamily="34" charset="0"/>
                <a:ea typeface="+mn-ea"/>
                <a:cs typeface="+mn-cs"/>
              </a:rPr>
              <a:t>faciles</a:t>
            </a:r>
            <a:r>
              <a:rPr lang="es-ES" sz="900" kern="1200" dirty="0">
                <a:solidFill>
                  <a:schemeClr val="tx1"/>
                </a:solidFill>
                <a:effectLst/>
                <a:latin typeface="Segoe UI Light" pitchFamily="34" charset="0"/>
                <a:ea typeface="+mn-ea"/>
                <a:cs typeface="+mn-cs"/>
              </a:rPr>
              <a:t> de consumir y </a:t>
            </a:r>
            <a:r>
              <a:rPr lang="es-ES" sz="900" kern="1200" dirty="0" err="1">
                <a:solidFill>
                  <a:schemeClr val="tx1"/>
                </a:solidFill>
                <a:effectLst/>
                <a:latin typeface="Segoe UI Light" pitchFamily="34" charset="0"/>
                <a:ea typeface="+mn-ea"/>
                <a:cs typeface="+mn-cs"/>
              </a:rPr>
              <a:t>rapidas</a:t>
            </a:r>
            <a:r>
              <a:rPr lang="es-ES" sz="900" kern="1200" dirty="0">
                <a:solidFill>
                  <a:schemeClr val="tx1"/>
                </a:solidFill>
                <a:effectLst/>
                <a:latin typeface="Segoe UI Light" pitchFamily="34" charset="0"/>
                <a:ea typeface="+mn-ea"/>
                <a:cs typeface="+mn-cs"/>
              </a:rPr>
              <a:t> de implementar</a:t>
            </a:r>
          </a:p>
          <a:p>
            <a:r>
              <a:rPr lang="es-ES" sz="900" kern="1200" dirty="0">
                <a:solidFill>
                  <a:schemeClr val="tx1"/>
                </a:solidFill>
                <a:effectLst/>
                <a:latin typeface="Segoe UI Light" pitchFamily="34" charset="0"/>
                <a:ea typeface="+mn-ea"/>
                <a:cs typeface="+mn-cs"/>
              </a:rPr>
              <a:t> </a:t>
            </a:r>
          </a:p>
          <a:p>
            <a:r>
              <a:rPr lang="es-ES" sz="900" kern="1200" dirty="0">
                <a:solidFill>
                  <a:schemeClr val="tx1"/>
                </a:solidFill>
                <a:effectLst/>
                <a:latin typeface="Segoe UI Light" pitchFamily="34" charset="0"/>
                <a:ea typeface="+mn-ea"/>
                <a:cs typeface="+mn-cs"/>
              </a:rPr>
              <a:t>Debemos dividirlas en 5 grandes bloques</a:t>
            </a:r>
          </a:p>
          <a:p>
            <a:r>
              <a:rPr lang="es-ES" sz="900" kern="1200" dirty="0">
                <a:solidFill>
                  <a:schemeClr val="tx1"/>
                </a:solidFill>
                <a:effectLst/>
                <a:latin typeface="Segoe UI Light" pitchFamily="34" charset="0"/>
                <a:ea typeface="+mn-ea"/>
                <a:cs typeface="+mn-cs"/>
              </a:rPr>
              <a:t> </a:t>
            </a:r>
          </a:p>
          <a:p>
            <a:r>
              <a:rPr lang="es-ES" sz="900" kern="1200" dirty="0" err="1">
                <a:solidFill>
                  <a:schemeClr val="tx1"/>
                </a:solidFill>
                <a:effectLst/>
                <a:latin typeface="Segoe UI Light" pitchFamily="34" charset="0"/>
                <a:ea typeface="+mn-ea"/>
                <a:cs typeface="+mn-cs"/>
              </a:rPr>
              <a:t>Vision</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Todo lo relacionado con las imágenes, nos </a:t>
            </a:r>
            <a:r>
              <a:rPr lang="es-ES" sz="900" kern="1200" dirty="0" err="1">
                <a:solidFill>
                  <a:schemeClr val="tx1"/>
                </a:solidFill>
                <a:effectLst/>
                <a:latin typeface="Segoe UI Light" pitchFamily="34" charset="0"/>
                <a:ea typeface="+mn-ea"/>
                <a:cs typeface="+mn-cs"/>
              </a:rPr>
              <a:t>permitira</a:t>
            </a:r>
            <a:r>
              <a:rPr lang="es-ES" sz="900" kern="1200" dirty="0">
                <a:solidFill>
                  <a:schemeClr val="tx1"/>
                </a:solidFill>
                <a:effectLst/>
                <a:latin typeface="Segoe UI Light" pitchFamily="34" charset="0"/>
                <a:ea typeface="+mn-ea"/>
                <a:cs typeface="+mn-cs"/>
              </a:rPr>
              <a:t> reconocer caras, emociones, etc..</a:t>
            </a:r>
          </a:p>
          <a:p>
            <a:r>
              <a:rPr lang="es-ES" sz="900" kern="1200" dirty="0">
                <a:solidFill>
                  <a:schemeClr val="tx1"/>
                </a:solidFill>
                <a:effectLst/>
                <a:latin typeface="Segoe UI Light" pitchFamily="34" charset="0"/>
                <a:ea typeface="+mn-ea"/>
                <a:cs typeface="+mn-cs"/>
              </a:rPr>
              <a:t> </a:t>
            </a:r>
          </a:p>
          <a:p>
            <a:r>
              <a:rPr lang="es-ES" sz="900" kern="1200" dirty="0" err="1">
                <a:solidFill>
                  <a:schemeClr val="tx1"/>
                </a:solidFill>
                <a:effectLst/>
                <a:latin typeface="Segoe UI Light" pitchFamily="34" charset="0"/>
                <a:ea typeface="+mn-ea"/>
                <a:cs typeface="+mn-cs"/>
              </a:rPr>
              <a:t>Speech</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Todo lo relacionado con la voz, reconocimiento de voz, </a:t>
            </a:r>
            <a:r>
              <a:rPr lang="es-ES" sz="900" kern="1200" dirty="0" err="1">
                <a:solidFill>
                  <a:schemeClr val="tx1"/>
                </a:solidFill>
                <a:effectLst/>
                <a:latin typeface="Segoe UI Light" pitchFamily="34" charset="0"/>
                <a:ea typeface="+mn-ea"/>
                <a:cs typeface="+mn-cs"/>
              </a:rPr>
              <a:t>identificacion</a:t>
            </a:r>
            <a:r>
              <a:rPr lang="es-ES" sz="900" kern="1200" dirty="0">
                <a:solidFill>
                  <a:schemeClr val="tx1"/>
                </a:solidFill>
                <a:effectLst/>
                <a:latin typeface="Segoe UI Light" pitchFamily="34" charset="0"/>
                <a:ea typeface="+mn-ea"/>
                <a:cs typeface="+mn-cs"/>
              </a:rPr>
              <a:t> de el que habla</a:t>
            </a:r>
          </a:p>
          <a:p>
            <a:r>
              <a:rPr lang="es-ES" sz="900" kern="1200" dirty="0">
                <a:solidFill>
                  <a:schemeClr val="tx1"/>
                </a:solidFill>
                <a:effectLst/>
                <a:latin typeface="Segoe UI Light" pitchFamily="34" charset="0"/>
                <a:ea typeface="+mn-ea"/>
                <a:cs typeface="+mn-cs"/>
              </a:rPr>
              <a:t> </a:t>
            </a:r>
          </a:p>
          <a:p>
            <a:r>
              <a:rPr lang="es-ES" sz="900" kern="1200" dirty="0">
                <a:solidFill>
                  <a:schemeClr val="tx1"/>
                </a:solidFill>
                <a:effectLst/>
                <a:latin typeface="Segoe UI Light" pitchFamily="34" charset="0"/>
                <a:ea typeface="+mn-ea"/>
                <a:cs typeface="+mn-cs"/>
              </a:rPr>
              <a:t>Language</a:t>
            </a:r>
          </a:p>
          <a:p>
            <a:r>
              <a:rPr lang="es-ES" sz="900" kern="1200" dirty="0">
                <a:solidFill>
                  <a:schemeClr val="tx1"/>
                </a:solidFill>
                <a:effectLst/>
                <a:latin typeface="Segoe UI Light" pitchFamily="34" charset="0"/>
                <a:ea typeface="+mn-ea"/>
                <a:cs typeface="+mn-cs"/>
              </a:rPr>
              <a:t> </a:t>
            </a:r>
          </a:p>
          <a:p>
            <a:r>
              <a:rPr lang="es-ES" sz="900" kern="1200" dirty="0">
                <a:solidFill>
                  <a:schemeClr val="tx1"/>
                </a:solidFill>
                <a:effectLst/>
                <a:latin typeface="Segoe UI Light" pitchFamily="34" charset="0"/>
                <a:ea typeface="+mn-ea"/>
                <a:cs typeface="+mn-cs"/>
              </a:rPr>
              <a:t>Nos va a permitir </a:t>
            </a:r>
            <a:r>
              <a:rPr lang="es-ES" sz="900" kern="1200" dirty="0" err="1">
                <a:solidFill>
                  <a:schemeClr val="tx1"/>
                </a:solidFill>
                <a:effectLst/>
                <a:latin typeface="Segoe UI Light" pitchFamily="34" charset="0"/>
                <a:ea typeface="+mn-ea"/>
                <a:cs typeface="+mn-cs"/>
              </a:rPr>
              <a:t>processar</a:t>
            </a:r>
            <a:r>
              <a:rPr lang="es-ES" sz="900" kern="1200" dirty="0">
                <a:solidFill>
                  <a:schemeClr val="tx1"/>
                </a:solidFill>
                <a:effectLst/>
                <a:latin typeface="Segoe UI Light" pitchFamily="34" charset="0"/>
                <a:ea typeface="+mn-ea"/>
                <a:cs typeface="+mn-cs"/>
              </a:rPr>
              <a:t> textos y reconocer </a:t>
            </a:r>
            <a:r>
              <a:rPr lang="es-ES" sz="900" kern="1200" dirty="0" err="1">
                <a:solidFill>
                  <a:schemeClr val="tx1"/>
                </a:solidFill>
                <a:effectLst/>
                <a:latin typeface="Segoe UI Light" pitchFamily="34" charset="0"/>
                <a:ea typeface="+mn-ea"/>
                <a:cs typeface="+mn-cs"/>
              </a:rPr>
              <a:t>intencinoes</a:t>
            </a:r>
            <a:r>
              <a:rPr lang="es-ES" sz="900" kern="1200" dirty="0">
                <a:solidFill>
                  <a:schemeClr val="tx1"/>
                </a:solidFill>
                <a:effectLst/>
                <a:latin typeface="Segoe UI Light" pitchFamily="34" charset="0"/>
                <a:ea typeface="+mn-ea"/>
                <a:cs typeface="+mn-cs"/>
              </a:rPr>
              <a:t> de los usuarios mediante lenguaje natural</a:t>
            </a:r>
          </a:p>
          <a:p>
            <a:r>
              <a:rPr lang="es-ES" sz="900" kern="1200" dirty="0">
                <a:solidFill>
                  <a:schemeClr val="tx1"/>
                </a:solidFill>
                <a:effectLst/>
                <a:latin typeface="Segoe UI Light" pitchFamily="34" charset="0"/>
                <a:ea typeface="+mn-ea"/>
                <a:cs typeface="+mn-cs"/>
              </a:rPr>
              <a:t> </a:t>
            </a:r>
          </a:p>
          <a:p>
            <a:r>
              <a:rPr lang="es-ES" sz="900" kern="1200" dirty="0" err="1">
                <a:solidFill>
                  <a:schemeClr val="tx1"/>
                </a:solidFill>
                <a:effectLst/>
                <a:latin typeface="Segoe UI Light" pitchFamily="34" charset="0"/>
                <a:ea typeface="+mn-ea"/>
                <a:cs typeface="+mn-cs"/>
              </a:rPr>
              <a:t>Knowledge</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a:t>
            </a:r>
          </a:p>
          <a:p>
            <a:r>
              <a:rPr lang="es-ES" sz="900" kern="1200" dirty="0">
                <a:solidFill>
                  <a:schemeClr val="tx1"/>
                </a:solidFill>
                <a:effectLst/>
                <a:latin typeface="Segoe UI Light" pitchFamily="34" charset="0"/>
                <a:ea typeface="+mn-ea"/>
                <a:cs typeface="+mn-cs"/>
              </a:rPr>
              <a:t>Nos permite analizar los conjuntos de </a:t>
            </a:r>
            <a:r>
              <a:rPr lang="es-ES" sz="900" kern="1200" dirty="0" err="1">
                <a:solidFill>
                  <a:schemeClr val="tx1"/>
                </a:solidFill>
                <a:effectLst/>
                <a:latin typeface="Segoe UI Light" pitchFamily="34" charset="0"/>
                <a:ea typeface="+mn-ea"/>
                <a:cs typeface="+mn-cs"/>
              </a:rPr>
              <a:t>informacion</a:t>
            </a:r>
            <a:r>
              <a:rPr lang="es-ES" sz="900" kern="1200" dirty="0">
                <a:solidFill>
                  <a:schemeClr val="tx1"/>
                </a:solidFill>
                <a:effectLst/>
                <a:latin typeface="Segoe UI Light" pitchFamily="34" charset="0"/>
                <a:ea typeface="+mn-ea"/>
                <a:cs typeface="+mn-cs"/>
              </a:rPr>
              <a:t> y conocimiento y extraer </a:t>
            </a:r>
            <a:r>
              <a:rPr lang="es-ES" sz="900" kern="1200" dirty="0" err="1">
                <a:solidFill>
                  <a:schemeClr val="tx1"/>
                </a:solidFill>
                <a:effectLst/>
                <a:latin typeface="Segoe UI Light" pitchFamily="34" charset="0"/>
                <a:ea typeface="+mn-ea"/>
                <a:cs typeface="+mn-cs"/>
              </a:rPr>
              <a:t>informacion</a:t>
            </a:r>
            <a:r>
              <a:rPr lang="es-ES" sz="900" kern="1200" dirty="0">
                <a:solidFill>
                  <a:schemeClr val="tx1"/>
                </a:solidFill>
                <a:effectLst/>
                <a:latin typeface="Segoe UI Light" pitchFamily="34" charset="0"/>
                <a:ea typeface="+mn-ea"/>
                <a:cs typeface="+mn-cs"/>
              </a:rPr>
              <a:t> o generar recomendaciones</a:t>
            </a:r>
          </a:p>
          <a:p>
            <a:r>
              <a:rPr lang="es-ES" sz="900" kern="1200" dirty="0">
                <a:solidFill>
                  <a:schemeClr val="tx1"/>
                </a:solidFill>
                <a:effectLst/>
                <a:latin typeface="Segoe UI Light" pitchFamily="34" charset="0"/>
                <a:ea typeface="+mn-ea"/>
                <a:cs typeface="+mn-cs"/>
              </a:rPr>
              <a:t> </a:t>
            </a:r>
          </a:p>
          <a:p>
            <a:r>
              <a:rPr lang="es-ES" sz="900" kern="1200" dirty="0" err="1">
                <a:solidFill>
                  <a:schemeClr val="tx1"/>
                </a:solidFill>
                <a:effectLst/>
                <a:latin typeface="Segoe UI Light" pitchFamily="34" charset="0"/>
                <a:ea typeface="+mn-ea"/>
                <a:cs typeface="+mn-cs"/>
              </a:rPr>
              <a:t>Search</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Finalmente las </a:t>
            </a:r>
            <a:r>
              <a:rPr lang="es-ES" sz="900" kern="1200" dirty="0" err="1">
                <a:solidFill>
                  <a:schemeClr val="tx1"/>
                </a:solidFill>
                <a:effectLst/>
                <a:latin typeface="Segoe UI Light" pitchFamily="34" charset="0"/>
                <a:ea typeface="+mn-ea"/>
                <a:cs typeface="+mn-cs"/>
              </a:rPr>
              <a:t>apis</a:t>
            </a:r>
            <a:r>
              <a:rPr lang="es-ES" sz="900" kern="1200" dirty="0">
                <a:solidFill>
                  <a:schemeClr val="tx1"/>
                </a:solidFill>
                <a:effectLst/>
                <a:latin typeface="Segoe UI Light" pitchFamily="34" charset="0"/>
                <a:ea typeface="+mn-ea"/>
                <a:cs typeface="+mn-cs"/>
              </a:rPr>
              <a:t> de </a:t>
            </a:r>
            <a:r>
              <a:rPr lang="es-ES" sz="900" kern="1200" dirty="0" err="1">
                <a:solidFill>
                  <a:schemeClr val="tx1"/>
                </a:solidFill>
                <a:effectLst/>
                <a:latin typeface="Segoe UI Light" pitchFamily="34" charset="0"/>
                <a:ea typeface="+mn-ea"/>
                <a:cs typeface="+mn-cs"/>
              </a:rPr>
              <a:t>busqueda</a:t>
            </a:r>
            <a:r>
              <a:rPr lang="es-ES" sz="900" kern="1200" dirty="0">
                <a:solidFill>
                  <a:schemeClr val="tx1"/>
                </a:solidFill>
                <a:effectLst/>
                <a:latin typeface="Segoe UI Light" pitchFamily="34" charset="0"/>
                <a:ea typeface="+mn-ea"/>
                <a:cs typeface="+mn-cs"/>
              </a:rPr>
              <a:t> nos permiten tener una api para poder tener acceso a toda la </a:t>
            </a:r>
            <a:r>
              <a:rPr lang="es-ES" sz="900" kern="1200" dirty="0" err="1">
                <a:solidFill>
                  <a:schemeClr val="tx1"/>
                </a:solidFill>
                <a:effectLst/>
                <a:latin typeface="Segoe UI Light" pitchFamily="34" charset="0"/>
                <a:ea typeface="+mn-ea"/>
                <a:cs typeface="+mn-cs"/>
              </a:rPr>
              <a:t>informacion</a:t>
            </a:r>
            <a:r>
              <a:rPr lang="es-ES" sz="900" kern="1200" dirty="0">
                <a:solidFill>
                  <a:schemeClr val="tx1"/>
                </a:solidFill>
                <a:effectLst/>
                <a:latin typeface="Segoe UI Light" pitchFamily="34" charset="0"/>
                <a:ea typeface="+mn-ea"/>
                <a:cs typeface="+mn-cs"/>
              </a:rPr>
              <a:t> dentro de </a:t>
            </a:r>
            <a:r>
              <a:rPr lang="es-ES" sz="900" kern="1200" dirty="0" err="1">
                <a:solidFill>
                  <a:schemeClr val="tx1"/>
                </a:solidFill>
                <a:effectLst/>
                <a:latin typeface="Segoe UI Light" pitchFamily="34" charset="0"/>
                <a:ea typeface="+mn-ea"/>
                <a:cs typeface="+mn-cs"/>
              </a:rPr>
              <a:t>bing</a:t>
            </a:r>
            <a:r>
              <a:rPr lang="es-ES" sz="900" kern="1200" dirty="0">
                <a:solidFill>
                  <a:schemeClr val="tx1"/>
                </a:solidFill>
                <a:effectLst/>
                <a:latin typeface="Segoe UI Light" pitchFamily="34" charset="0"/>
                <a:ea typeface="+mn-ea"/>
                <a:cs typeface="+mn-cs"/>
              </a:rPr>
              <a:t> para incorporar a nuestros clientes</a:t>
            </a:r>
          </a:p>
          <a:p>
            <a:endParaRPr lang="es-ES" sz="900" kern="1200" dirty="0">
              <a:solidFill>
                <a:schemeClr val="tx1"/>
              </a:solidFill>
              <a:effectLst/>
              <a:latin typeface="Segoe UI Light" pitchFamily="34" charset="0"/>
              <a:ea typeface="+mn-ea"/>
              <a:cs typeface="+mn-cs"/>
            </a:endParaRPr>
          </a:p>
          <a:p>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SON SERVICIOS QUE YA USARMOS Y QUE NO NOS DAMOS CUENTA</a:t>
            </a:r>
          </a:p>
          <a:p>
            <a:r>
              <a:rPr lang="es-ES" sz="900" kern="1200" dirty="0">
                <a:solidFill>
                  <a:schemeClr val="tx1"/>
                </a:solidFill>
                <a:effectLst/>
                <a:latin typeface="Segoe UI Light" pitchFamily="34" charset="0"/>
                <a:ea typeface="+mn-ea"/>
                <a:cs typeface="+mn-cs"/>
              </a:rPr>
              <a:t>EN EL BUSCADOR DE BING</a:t>
            </a:r>
          </a:p>
          <a:p>
            <a:r>
              <a:rPr lang="es-ES" sz="900" kern="1200" dirty="0">
                <a:solidFill>
                  <a:schemeClr val="tx1"/>
                </a:solidFill>
                <a:effectLst/>
                <a:latin typeface="Segoe UI Light" pitchFamily="34" charset="0"/>
                <a:ea typeface="+mn-ea"/>
                <a:cs typeface="+mn-cs"/>
              </a:rPr>
              <a:t>EN CORTANA</a:t>
            </a:r>
          </a:p>
          <a:p>
            <a:r>
              <a:rPr lang="es-ES" sz="900" kern="1200" dirty="0">
                <a:solidFill>
                  <a:schemeClr val="tx1"/>
                </a:solidFill>
                <a:effectLst/>
                <a:latin typeface="Segoe UI Light" pitchFamily="34" charset="0"/>
                <a:ea typeface="+mn-ea"/>
                <a:cs typeface="+mn-cs"/>
              </a:rPr>
              <a:t>EN ONEDRIVE, CUANDO SUBES IMÁGENES Y LAS CATALOGA POR TEMAS</a:t>
            </a:r>
          </a:p>
          <a:p>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Toda esta tecnología que usamos en las herramientas de Microsoft, nos has ha puesto a nuestra disposición para que las podamos consumir</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11/4/2017 3:46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17814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VENTAJAS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FACIL DE CONSUMIR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BASADO EN ESTANDAR API REST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SE PUEDE CONSUMIR DESDE CUALQUIER LENGUAJE DE PROGRAMACION, SERVIDOR/CLIENTE NODE/.NET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TODOS LOS SDK ESTAN EN GITHUB</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HAY UN USER VOICE POR SI QUEREIS APORTAR IDEAS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HAY UNA DOCUMENTACION MUY COMPLETA QUE ESTA EN CONSTANTE EVOLUCION YA QUE MUCHOS SERVICIO TODAVIA ESTAN EN PREVIEW</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11/3/2017 10:28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8152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Servicios cognitivos:</a:t>
            </a:r>
          </a:p>
          <a:p>
            <a:pPr marL="171450" indent="-171450">
              <a:buFont typeface="Arial" panose="020B0604020202020204" pitchFamily="34" charset="0"/>
              <a:buChar char="•"/>
            </a:pPr>
            <a:r>
              <a:rPr lang="es-ES" dirty="0"/>
              <a:t>Servicios que nos permiten dotar a nuestro software de comportamiento más humano.</a:t>
            </a:r>
          </a:p>
          <a:p>
            <a:pPr marL="171450" indent="-171450">
              <a:buFont typeface="Arial" panose="020B0604020202020204" pitchFamily="34" charset="0"/>
              <a:buChar char="•"/>
            </a:pPr>
            <a:r>
              <a:rPr lang="es-ES" dirty="0"/>
              <a:t>VISIÓN: interpretar imágenes, vídeos, caras, gestos, etc.</a:t>
            </a:r>
          </a:p>
          <a:p>
            <a:pPr marL="171450" indent="-171450">
              <a:buFont typeface="Arial" panose="020B0604020202020204" pitchFamily="34" charset="0"/>
              <a:buChar char="•"/>
            </a:pPr>
            <a:r>
              <a:rPr lang="es-ES" dirty="0"/>
              <a:t>VOZ: habla natural e interpretación del habla.</a:t>
            </a:r>
          </a:p>
          <a:p>
            <a:pPr marL="171450" indent="-171450">
              <a:buFont typeface="Arial" panose="020B0604020202020204" pitchFamily="34" charset="0"/>
              <a:buChar char="•"/>
            </a:pPr>
            <a:r>
              <a:rPr lang="es-ES" dirty="0"/>
              <a:t>LENGUAJE: capacidad para entender el lenguaje hablado o escrito como lo haría una persona.</a:t>
            </a:r>
          </a:p>
          <a:p>
            <a:pPr marL="171450" indent="-171450">
              <a:buFont typeface="Arial" panose="020B0604020202020204" pitchFamily="34" charset="0"/>
              <a:buChar char="•"/>
            </a:pPr>
            <a:r>
              <a:rPr lang="es-ES" dirty="0"/>
              <a:t>CONOCIMIENTO: mecanismos para dotar de conocimiento a nuestro software.</a:t>
            </a:r>
          </a:p>
          <a:p>
            <a:pPr marL="171450" indent="-171450">
              <a:buFont typeface="Arial" panose="020B0604020202020204" pitchFamily="34" charset="0"/>
              <a:buChar char="•"/>
            </a:pPr>
            <a:r>
              <a:rPr lang="es-ES" dirty="0"/>
              <a:t>BÚSQUEDA: capacidad humana para buscar información, filtrarla y categorizarla.</a:t>
            </a:r>
          </a:p>
          <a:p>
            <a:endParaRPr lang="es-ES" dirty="0"/>
          </a:p>
          <a:p>
            <a:r>
              <a:rPr lang="es-ES" dirty="0"/>
              <a:t>VISIÓN: Algoritmos de procesamiento de imágenes de última generación le ayudan a moderar contenido automáticamente y a crear aplicaciones más personalizadas, ya que aportan conocimiento inteligente de caras, imágenes y emoticonos.</a:t>
            </a:r>
          </a:p>
          <a:p>
            <a:endParaRPr lang="es-ES" dirty="0"/>
          </a:p>
          <a:p>
            <a:r>
              <a:rPr lang="es-ES" dirty="0"/>
              <a:t>VOZ: Procesar el lenguaje hablado en las aplicaciones.</a:t>
            </a:r>
          </a:p>
          <a:p>
            <a:endParaRPr lang="es-ES" dirty="0"/>
          </a:p>
          <a:p>
            <a:r>
              <a:rPr lang="es-ES" dirty="0"/>
              <a:t>LENGUAJE: Permita que sus aplicaciones procesen lenguaje natural, evalúen sentimientos y temas, y aprendan a reconocer lo que los usuarios quieren.</a:t>
            </a:r>
          </a:p>
          <a:p>
            <a:endParaRPr lang="es-ES" dirty="0"/>
          </a:p>
          <a:p>
            <a:r>
              <a:rPr lang="es-ES" dirty="0"/>
              <a:t>CONOCIMIENTO: Organice información y datos complejos con el fin de resolver tareas tales como las recomendaciones inteligentes y la búsqueda semántica.</a:t>
            </a:r>
          </a:p>
          <a:p>
            <a:endParaRPr lang="es-ES" dirty="0"/>
          </a:p>
          <a:p>
            <a:r>
              <a:rPr lang="es-ES" dirty="0"/>
              <a:t>BÚSQUEDA: Con Bing </a:t>
            </a:r>
            <a:r>
              <a:rPr lang="es-ES" dirty="0" err="1"/>
              <a:t>Search</a:t>
            </a:r>
            <a:r>
              <a:rPr lang="es-ES" dirty="0"/>
              <a:t> </a:t>
            </a:r>
            <a:r>
              <a:rPr lang="es-ES" dirty="0" err="1"/>
              <a:t>APIs</a:t>
            </a:r>
            <a:r>
              <a:rPr lang="es-ES" dirty="0"/>
              <a:t>, las aplicaciones, las páginas web y otras experiencias pueden resultar más inteligentes y atractivas.</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5787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Esto es un ejemplo REAL de “</a:t>
            </a:r>
            <a:r>
              <a:rPr lang="es-ES" dirty="0" err="1"/>
              <a:t>Emption</a:t>
            </a:r>
            <a:r>
              <a:rPr lang="es-ES" dirty="0"/>
              <a:t> API”.</a:t>
            </a:r>
          </a:p>
          <a:p>
            <a:pPr marL="171450" indent="-171450">
              <a:buFont typeface="Arial" panose="020B0604020202020204" pitchFamily="34" charset="0"/>
              <a:buChar char="•"/>
            </a:pPr>
            <a:r>
              <a:rPr lang="es-ES" dirty="0"/>
              <a:t>Podéis probarlo en la web y jugar con ello.</a:t>
            </a:r>
          </a:p>
          <a:p>
            <a:pPr marL="171450" indent="-171450">
              <a:buFont typeface="Arial" panose="020B0604020202020204" pitchFamily="34" charset="0"/>
              <a:buChar char="•"/>
            </a:pPr>
            <a:r>
              <a:rPr lang="es-ES" dirty="0"/>
              <a:t>Explicar los JSON</a:t>
            </a:r>
          </a:p>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153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Esto es un ejemplo REAL de “</a:t>
            </a:r>
            <a:r>
              <a:rPr lang="es-ES" dirty="0" err="1"/>
              <a:t>Emption</a:t>
            </a:r>
            <a:r>
              <a:rPr lang="es-ES" dirty="0"/>
              <a:t> API”.</a:t>
            </a:r>
          </a:p>
          <a:p>
            <a:pPr marL="171450" indent="-171450">
              <a:buFont typeface="Arial" panose="020B0604020202020204" pitchFamily="34" charset="0"/>
              <a:buChar char="•"/>
            </a:pPr>
            <a:r>
              <a:rPr lang="es-ES" dirty="0"/>
              <a:t>Podéis probarlo en la web y jugar con ello.</a:t>
            </a:r>
          </a:p>
          <a:p>
            <a:pPr marL="171450" indent="-171450">
              <a:buFont typeface="Arial" panose="020B0604020202020204" pitchFamily="34" charset="0"/>
              <a:buChar char="•"/>
            </a:pPr>
            <a:r>
              <a:rPr lang="es-ES" dirty="0"/>
              <a:t>Explicar los JSON</a:t>
            </a:r>
          </a:p>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55829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20.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1402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26151139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13895453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28794163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6706420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40922723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22315565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8825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6663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578840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9334968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687642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8970790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108389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7593646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3290008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8784831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41966077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5967143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10086626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7459682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680389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2849447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abecera, bullets e imagen">
    <p:spTree>
      <p:nvGrpSpPr>
        <p:cNvPr id="1" name=""/>
        <p:cNvGrpSpPr/>
        <p:nvPr/>
      </p:nvGrpSpPr>
      <p:grpSpPr>
        <a:xfrm>
          <a:off x="0" y="0"/>
          <a:ext cx="0" cy="0"/>
          <a:chOff x="0" y="0"/>
          <a:chExt cx="0" cy="0"/>
        </a:xfrm>
      </p:grpSpPr>
      <p:sp>
        <p:nvSpPr>
          <p:cNvPr id="5" name="Marcador de número de diapositiva 5"/>
          <p:cNvSpPr txBox="1">
            <a:spLocks/>
          </p:cNvSpPr>
          <p:nvPr userDrawn="1"/>
        </p:nvSpPr>
        <p:spPr>
          <a:xfrm>
            <a:off x="9592542" y="6647465"/>
            <a:ext cx="2798207" cy="372394"/>
          </a:xfrm>
          <a:prstGeom prst="rect">
            <a:avLst/>
          </a:prstGeom>
        </p:spPr>
        <p:txBody>
          <a:bodyPr vert="horz" lIns="93260" tIns="46630" rIns="93260" bIns="46630" rtlCol="0" anchor="ctr"/>
          <a:lstStyle>
            <a:defPPr>
              <a:defRPr lang="es-E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AFE8C9-8469-47C5-974C-914A68FB0A8C}" type="slidenum">
              <a:rPr lang="es-ES" sz="1224" smtClean="0"/>
              <a:pPr/>
              <a:t>‹Nº›</a:t>
            </a:fld>
            <a:endParaRPr lang="es-ES" sz="1224" dirty="0"/>
          </a:p>
        </p:txBody>
      </p:sp>
      <p:sp>
        <p:nvSpPr>
          <p:cNvPr id="7" name="Marcador de texto 6">
            <a:extLst>
              <a:ext uri="{FF2B5EF4-FFF2-40B4-BE49-F238E27FC236}">
                <a16:creationId xmlns:a16="http://schemas.microsoft.com/office/drawing/2014/main" id="{38AC6073-3951-40D2-963A-44FC1BC11C8F}"/>
              </a:ext>
            </a:extLst>
          </p:cNvPr>
          <p:cNvSpPr>
            <a:spLocks noGrp="1"/>
          </p:cNvSpPr>
          <p:nvPr>
            <p:ph type="body" sz="quarter" idx="10"/>
          </p:nvPr>
        </p:nvSpPr>
        <p:spPr>
          <a:xfrm>
            <a:off x="540551" y="1655682"/>
            <a:ext cx="5446724" cy="1302280"/>
          </a:xfrm>
        </p:spPr>
        <p:txBody>
          <a:bodyPr/>
          <a:lstStyle>
            <a:lvl1pPr>
              <a:buClr>
                <a:schemeClr val="accent1"/>
              </a:buClr>
              <a:defRPr sz="1836"/>
            </a:lvl1pPr>
            <a:lvl2pPr>
              <a:buClr>
                <a:schemeClr val="accent1"/>
              </a:buClr>
              <a:defRPr sz="1428"/>
            </a:lvl2pPr>
            <a:lvl3pPr>
              <a:buClr>
                <a:schemeClr val="accent1"/>
              </a:buClr>
              <a:defRPr sz="1224"/>
            </a:lvl3pPr>
            <a:lvl4pPr>
              <a:buClr>
                <a:schemeClr val="accent1"/>
              </a:buClr>
              <a:defRPr sz="1224"/>
            </a:lvl4pPr>
            <a:lvl5pPr>
              <a:buClr>
                <a:schemeClr val="accent1"/>
              </a:buClr>
              <a:defRPr sz="1224"/>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9" name="Marcador de posición de imagen 8">
            <a:extLst>
              <a:ext uri="{FF2B5EF4-FFF2-40B4-BE49-F238E27FC236}">
                <a16:creationId xmlns:a16="http://schemas.microsoft.com/office/drawing/2014/main" id="{84D399F2-335F-4E69-BE88-6D3F5614A249}"/>
              </a:ext>
            </a:extLst>
          </p:cNvPr>
          <p:cNvSpPr>
            <a:spLocks noGrp="1"/>
          </p:cNvSpPr>
          <p:nvPr>
            <p:ph type="pic" sz="quarter" idx="11"/>
          </p:nvPr>
        </p:nvSpPr>
        <p:spPr>
          <a:xfrm>
            <a:off x="6450109" y="1655682"/>
            <a:ext cx="5445816" cy="683264"/>
          </a:xfrm>
        </p:spPr>
        <p:txBody>
          <a:bodyPr/>
          <a:lstStyle/>
          <a:p>
            <a:endParaRPr lang="es-ES"/>
          </a:p>
        </p:txBody>
      </p:sp>
      <p:sp>
        <p:nvSpPr>
          <p:cNvPr id="13" name="Title 1">
            <a:extLst>
              <a:ext uri="{FF2B5EF4-FFF2-40B4-BE49-F238E27FC236}">
                <a16:creationId xmlns:a16="http://schemas.microsoft.com/office/drawing/2014/main" id="{30476FB8-520F-449B-9077-FAC5AC76D0D1}"/>
              </a:ext>
            </a:extLst>
          </p:cNvPr>
          <p:cNvSpPr>
            <a:spLocks noGrp="1"/>
          </p:cNvSpPr>
          <p:nvPr>
            <p:ph type="title" hasCustomPrompt="1"/>
          </p:nvPr>
        </p:nvSpPr>
        <p:spPr>
          <a:xfrm>
            <a:off x="540550" y="497548"/>
            <a:ext cx="11355375" cy="533224"/>
          </a:xfrm>
          <a:prstGeom prst="rect">
            <a:avLst/>
          </a:prstGeom>
        </p:spPr>
        <p:txBody>
          <a:bodyPr anchor="ctr">
            <a:noAutofit/>
          </a:bodyPr>
          <a:lstStyle>
            <a:lvl1pPr algn="l">
              <a:defRPr sz="3264" b="0">
                <a:solidFill>
                  <a:schemeClr val="tx1">
                    <a:lumMod val="65000"/>
                    <a:lumOff val="35000"/>
                  </a:schemeClr>
                </a:solidFill>
                <a:latin typeface="Segoe UI" panose="020B0502040204020203" pitchFamily="34" charset="0"/>
                <a:cs typeface="Segoe UI" panose="020B0502040204020203" pitchFamily="34" charset="0"/>
              </a:defRPr>
            </a:lvl1pPr>
          </a:lstStyle>
          <a:p>
            <a:r>
              <a:rPr lang="en-US" dirty="0" err="1"/>
              <a:t>Clic</a:t>
            </a:r>
            <a:r>
              <a:rPr lang="en-US" dirty="0"/>
              <a:t> </a:t>
            </a:r>
            <a:r>
              <a:rPr lang="en-US" dirty="0" err="1"/>
              <a:t>aquí</a:t>
            </a:r>
            <a:r>
              <a:rPr lang="en-US" dirty="0"/>
              <a:t> para </a:t>
            </a:r>
            <a:r>
              <a:rPr lang="en-US" dirty="0" err="1"/>
              <a:t>añadir</a:t>
            </a:r>
            <a:r>
              <a:rPr lang="en-US" dirty="0"/>
              <a:t> un </a:t>
            </a:r>
            <a:r>
              <a:rPr lang="en-US" dirty="0" err="1"/>
              <a:t>título</a:t>
            </a:r>
            <a:endParaRPr lang="en-US" dirty="0"/>
          </a:p>
        </p:txBody>
      </p:sp>
      <p:sp>
        <p:nvSpPr>
          <p:cNvPr id="14" name="Rectangle 3">
            <a:extLst>
              <a:ext uri="{FF2B5EF4-FFF2-40B4-BE49-F238E27FC236}">
                <a16:creationId xmlns:a16="http://schemas.microsoft.com/office/drawing/2014/main" id="{7AD9FDDB-EB9E-46C5-B41A-E4CF71971319}"/>
              </a:ext>
            </a:extLst>
          </p:cNvPr>
          <p:cNvSpPr/>
          <p:nvPr userDrawn="1"/>
        </p:nvSpPr>
        <p:spPr bwMode="auto">
          <a:xfrm>
            <a:off x="630422" y="1030772"/>
            <a:ext cx="1736206" cy="62173"/>
          </a:xfrm>
          <a:prstGeom prst="rect">
            <a:avLst/>
          </a:prstGeom>
          <a:solidFill>
            <a:schemeClr val="accent1"/>
          </a:solidFill>
          <a:ln w="9525">
            <a:noFill/>
            <a:round/>
            <a:headEnd/>
            <a:tailEnd/>
          </a:ln>
        </p:spPr>
        <p:txBody>
          <a:bodyPr vert="horz" wrap="square" lIns="124347" tIns="62174" rIns="124347" bIns="62174" numCol="1" rtlCol="0" anchor="t" anchorCtr="0" compatLnSpc="1">
            <a:prstTxWarp prst="textNoShape">
              <a:avLst/>
            </a:prstTxWarp>
          </a:bodyPr>
          <a:lstStyle/>
          <a:p>
            <a:pPr algn="ctr"/>
            <a:endParaRPr lang="en-US" sz="2448"/>
          </a:p>
        </p:txBody>
      </p:sp>
    </p:spTree>
    <p:extLst>
      <p:ext uri="{BB962C8B-B14F-4D97-AF65-F5344CB8AC3E}">
        <p14:creationId xmlns:p14="http://schemas.microsoft.com/office/powerpoint/2010/main" val="4189399331"/>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38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63359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20877937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hidden">
          <a:xfrm>
            <a:off x="1" y="1212849"/>
            <a:ext cx="12436475" cy="578167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1"/>
            <a:ext cx="11887200" cy="4810578"/>
          </a:xfr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843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9876" y="464539"/>
            <a:ext cx="10412041" cy="1148235"/>
          </a:xfrm>
        </p:spPr>
        <p:txBody>
          <a:bodyPr anchor="ctr">
            <a:normAutofit/>
          </a:bodyPr>
          <a:lstStyle>
            <a:lvl1pPr algn="l">
              <a:defRPr sz="4896"/>
            </a:lvl1pPr>
          </a:lstStyle>
          <a:p>
            <a:r>
              <a:rPr lang="en-US" dirty="0"/>
              <a:t>Click to edit Master title style</a:t>
            </a:r>
          </a:p>
        </p:txBody>
      </p:sp>
    </p:spTree>
    <p:extLst>
      <p:ext uri="{BB962C8B-B14F-4D97-AF65-F5344CB8AC3E}">
        <p14:creationId xmlns:p14="http://schemas.microsoft.com/office/powerpoint/2010/main" val="760792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742621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78573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2003060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4105533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abecera, bullets e imagen">
    <p:spTree>
      <p:nvGrpSpPr>
        <p:cNvPr id="1" name=""/>
        <p:cNvGrpSpPr/>
        <p:nvPr/>
      </p:nvGrpSpPr>
      <p:grpSpPr>
        <a:xfrm>
          <a:off x="0" y="0"/>
          <a:ext cx="0" cy="0"/>
          <a:chOff x="0" y="0"/>
          <a:chExt cx="0" cy="0"/>
        </a:xfrm>
      </p:grpSpPr>
      <p:sp>
        <p:nvSpPr>
          <p:cNvPr id="5" name="Marcador de número de diapositiva 5"/>
          <p:cNvSpPr txBox="1">
            <a:spLocks/>
          </p:cNvSpPr>
          <p:nvPr userDrawn="1"/>
        </p:nvSpPr>
        <p:spPr>
          <a:xfrm>
            <a:off x="9592542" y="6647465"/>
            <a:ext cx="2798207" cy="372394"/>
          </a:xfrm>
          <a:prstGeom prst="rect">
            <a:avLst/>
          </a:prstGeom>
        </p:spPr>
        <p:txBody>
          <a:bodyPr vert="horz" lIns="93260" tIns="46630" rIns="93260" bIns="46630" rtlCol="0" anchor="ctr"/>
          <a:lstStyle>
            <a:defPPr>
              <a:defRPr lang="es-E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AFE8C9-8469-47C5-974C-914A68FB0A8C}" type="slidenum">
              <a:rPr lang="es-ES" sz="1224" smtClean="0"/>
              <a:pPr/>
              <a:t>‹Nº›</a:t>
            </a:fld>
            <a:endParaRPr lang="es-ES" sz="1224" dirty="0"/>
          </a:p>
        </p:txBody>
      </p:sp>
      <p:sp>
        <p:nvSpPr>
          <p:cNvPr id="7" name="Marcador de texto 6">
            <a:extLst>
              <a:ext uri="{FF2B5EF4-FFF2-40B4-BE49-F238E27FC236}">
                <a16:creationId xmlns:a16="http://schemas.microsoft.com/office/drawing/2014/main" id="{38AC6073-3951-40D2-963A-44FC1BC11C8F}"/>
              </a:ext>
            </a:extLst>
          </p:cNvPr>
          <p:cNvSpPr>
            <a:spLocks noGrp="1"/>
          </p:cNvSpPr>
          <p:nvPr>
            <p:ph type="body" sz="quarter" idx="10"/>
          </p:nvPr>
        </p:nvSpPr>
        <p:spPr>
          <a:xfrm>
            <a:off x="540551" y="1655682"/>
            <a:ext cx="5446724" cy="1302280"/>
          </a:xfrm>
        </p:spPr>
        <p:txBody>
          <a:bodyPr/>
          <a:lstStyle>
            <a:lvl1pPr>
              <a:buClr>
                <a:schemeClr val="accent1"/>
              </a:buClr>
              <a:defRPr sz="1836"/>
            </a:lvl1pPr>
            <a:lvl2pPr>
              <a:buClr>
                <a:schemeClr val="accent1"/>
              </a:buClr>
              <a:defRPr sz="1428"/>
            </a:lvl2pPr>
            <a:lvl3pPr>
              <a:buClr>
                <a:schemeClr val="accent1"/>
              </a:buClr>
              <a:defRPr sz="1224"/>
            </a:lvl3pPr>
            <a:lvl4pPr>
              <a:buClr>
                <a:schemeClr val="accent1"/>
              </a:buClr>
              <a:defRPr sz="1224"/>
            </a:lvl4pPr>
            <a:lvl5pPr>
              <a:buClr>
                <a:schemeClr val="accent1"/>
              </a:buClr>
              <a:defRPr sz="1224"/>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9" name="Marcador de posición de imagen 8">
            <a:extLst>
              <a:ext uri="{FF2B5EF4-FFF2-40B4-BE49-F238E27FC236}">
                <a16:creationId xmlns:a16="http://schemas.microsoft.com/office/drawing/2014/main" id="{84D399F2-335F-4E69-BE88-6D3F5614A249}"/>
              </a:ext>
            </a:extLst>
          </p:cNvPr>
          <p:cNvSpPr>
            <a:spLocks noGrp="1"/>
          </p:cNvSpPr>
          <p:nvPr>
            <p:ph type="pic" sz="quarter" idx="11"/>
          </p:nvPr>
        </p:nvSpPr>
        <p:spPr>
          <a:xfrm>
            <a:off x="6450109" y="1655682"/>
            <a:ext cx="5445816" cy="683264"/>
          </a:xfrm>
        </p:spPr>
        <p:txBody>
          <a:bodyPr/>
          <a:lstStyle/>
          <a:p>
            <a:endParaRPr lang="es-ES"/>
          </a:p>
        </p:txBody>
      </p:sp>
      <p:sp>
        <p:nvSpPr>
          <p:cNvPr id="13" name="Title 1">
            <a:extLst>
              <a:ext uri="{FF2B5EF4-FFF2-40B4-BE49-F238E27FC236}">
                <a16:creationId xmlns:a16="http://schemas.microsoft.com/office/drawing/2014/main" id="{30476FB8-520F-449B-9077-FAC5AC76D0D1}"/>
              </a:ext>
            </a:extLst>
          </p:cNvPr>
          <p:cNvSpPr>
            <a:spLocks noGrp="1"/>
          </p:cNvSpPr>
          <p:nvPr>
            <p:ph type="title" hasCustomPrompt="1"/>
          </p:nvPr>
        </p:nvSpPr>
        <p:spPr>
          <a:xfrm>
            <a:off x="540550" y="497548"/>
            <a:ext cx="11355375" cy="533224"/>
          </a:xfrm>
          <a:prstGeom prst="rect">
            <a:avLst/>
          </a:prstGeom>
        </p:spPr>
        <p:txBody>
          <a:bodyPr anchor="ctr">
            <a:noAutofit/>
          </a:bodyPr>
          <a:lstStyle>
            <a:lvl1pPr algn="l">
              <a:defRPr sz="3264" b="0">
                <a:solidFill>
                  <a:schemeClr val="tx1">
                    <a:lumMod val="65000"/>
                    <a:lumOff val="35000"/>
                  </a:schemeClr>
                </a:solidFill>
                <a:latin typeface="Segoe UI" panose="020B0502040204020203" pitchFamily="34" charset="0"/>
                <a:cs typeface="Segoe UI" panose="020B0502040204020203" pitchFamily="34" charset="0"/>
              </a:defRPr>
            </a:lvl1pPr>
          </a:lstStyle>
          <a:p>
            <a:r>
              <a:rPr lang="en-US" dirty="0" err="1"/>
              <a:t>Clic</a:t>
            </a:r>
            <a:r>
              <a:rPr lang="en-US" dirty="0"/>
              <a:t> </a:t>
            </a:r>
            <a:r>
              <a:rPr lang="en-US" dirty="0" err="1"/>
              <a:t>aquí</a:t>
            </a:r>
            <a:r>
              <a:rPr lang="en-US" dirty="0"/>
              <a:t> para </a:t>
            </a:r>
            <a:r>
              <a:rPr lang="en-US" dirty="0" err="1"/>
              <a:t>añadir</a:t>
            </a:r>
            <a:r>
              <a:rPr lang="en-US" dirty="0"/>
              <a:t> un </a:t>
            </a:r>
            <a:r>
              <a:rPr lang="en-US" dirty="0" err="1"/>
              <a:t>título</a:t>
            </a:r>
            <a:endParaRPr lang="en-US" dirty="0"/>
          </a:p>
        </p:txBody>
      </p:sp>
      <p:sp>
        <p:nvSpPr>
          <p:cNvPr id="14" name="Rectangle 3">
            <a:extLst>
              <a:ext uri="{FF2B5EF4-FFF2-40B4-BE49-F238E27FC236}">
                <a16:creationId xmlns:a16="http://schemas.microsoft.com/office/drawing/2014/main" id="{7AD9FDDB-EB9E-46C5-B41A-E4CF71971319}"/>
              </a:ext>
            </a:extLst>
          </p:cNvPr>
          <p:cNvSpPr/>
          <p:nvPr userDrawn="1"/>
        </p:nvSpPr>
        <p:spPr bwMode="auto">
          <a:xfrm>
            <a:off x="630422" y="1030772"/>
            <a:ext cx="1736206" cy="62173"/>
          </a:xfrm>
          <a:prstGeom prst="rect">
            <a:avLst/>
          </a:prstGeom>
          <a:solidFill>
            <a:schemeClr val="accent1"/>
          </a:solidFill>
          <a:ln w="9525">
            <a:noFill/>
            <a:round/>
            <a:headEnd/>
            <a:tailEnd/>
          </a:ln>
        </p:spPr>
        <p:txBody>
          <a:bodyPr vert="horz" wrap="square" lIns="124347" tIns="62174" rIns="124347" bIns="62174" numCol="1" rtlCol="0" anchor="t" anchorCtr="0" compatLnSpc="1">
            <a:prstTxWarp prst="textNoShape">
              <a:avLst/>
            </a:prstTxWarp>
          </a:bodyPr>
          <a:lstStyle/>
          <a:p>
            <a:pPr algn="ctr"/>
            <a:endParaRPr lang="en-US" sz="2448"/>
          </a:p>
        </p:txBody>
      </p:sp>
    </p:spTree>
    <p:extLst>
      <p:ext uri="{BB962C8B-B14F-4D97-AF65-F5344CB8AC3E}">
        <p14:creationId xmlns:p14="http://schemas.microsoft.com/office/powerpoint/2010/main" val="180654060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26916858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71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21305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2834798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83"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1.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2.xml"/><Relationship Id="rId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24" r:id="rId8"/>
    <p:sldLayoutId id="2147484529" r:id="rId9"/>
    <p:sldLayoutId id="2147484589" r:id="rId10"/>
    <p:sldLayoutId id="2147484590" r:id="rId11"/>
    <p:sldLayoutId id="2147484591" r:id="rId12"/>
    <p:sldLayoutId id="2147484592" r:id="rId13"/>
    <p:sldLayoutId id="2147484593" r:id="rId14"/>
    <p:sldLayoutId id="2147484594" r:id="rId15"/>
    <p:sldLayoutId id="2147484595" r:id="rId16"/>
    <p:sldLayoutId id="2147484596" r:id="rId17"/>
    <p:sldLayoutId id="2147484597" r:id="rId18"/>
    <p:sldLayoutId id="2147484598" r:id="rId19"/>
    <p:sldLayoutId id="2147484599" r:id="rId20"/>
    <p:sldLayoutId id="2147484600" r:id="rId21"/>
    <p:sldLayoutId id="2147484601" r:id="rId22"/>
    <p:sldLayoutId id="2147484602" r:id="rId23"/>
    <p:sldLayoutId id="2147484603" r:id="rId24"/>
    <p:sldLayoutId id="2147484604" r:id="rId25"/>
    <p:sldLayoutId id="2147484605" r:id="rId26"/>
    <p:sldLayoutId id="2147484606" r:id="rId27"/>
    <p:sldLayoutId id="2147484607" r:id="rId28"/>
    <p:sldLayoutId id="2147484545" r:id="rId29"/>
    <p:sldLayoutId id="2147484608" r:id="rId30"/>
    <p:sldLayoutId id="2147484299" r:id="rId31"/>
    <p:sldLayoutId id="2147484609" r:id="rId32"/>
    <p:sldLayoutId id="2147484610" r:id="rId33"/>
    <p:sldLayoutId id="2147484611" r:id="rId34"/>
    <p:sldLayoutId id="2147484612" r:id="rId35"/>
    <p:sldLayoutId id="2147484617" r:id="rId36"/>
    <p:sldLayoutId id="2147484613" r:id="rId37"/>
    <p:sldLayoutId id="2147484614"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8" r:id="rId31"/>
    <p:sldLayoutId id="2147484579" r:id="rId32"/>
    <p:sldLayoutId id="2147484580" r:id="rId33"/>
    <p:sldLayoutId id="2147484581" r:id="rId3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70.xml"/><Relationship Id="rId4" Type="http://schemas.openxmlformats.org/officeDocument/2006/relationships/image" Target="../media/image7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33.xml"/><Relationship Id="rId5" Type="http://schemas.openxmlformats.org/officeDocument/2006/relationships/image" Target="../media/image82.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8" Type="http://schemas.openxmlformats.org/officeDocument/2006/relationships/hyperlink" Target="https://cognitive.uservoice.com/" TargetMode="External"/><Relationship Id="rId3" Type="http://schemas.openxmlformats.org/officeDocument/2006/relationships/hyperlink" Target="https://portal.azure.com/#create/Microsoft.CognitiveServices" TargetMode="External"/><Relationship Id="rId7" Type="http://schemas.openxmlformats.org/officeDocument/2006/relationships/hyperlink" Target="https://social.msdn.microsoft.com/forums/azure/en-US/home?forum=mlapi" TargetMode="External"/><Relationship Id="rId2" Type="http://schemas.openxmlformats.org/officeDocument/2006/relationships/hyperlink" Target="https://www.microsoft.com/cognitive-services/en-us/pricing" TargetMode="External"/><Relationship Id="rId1" Type="http://schemas.openxmlformats.org/officeDocument/2006/relationships/slideLayout" Target="../slideLayouts/slideLayout35.xml"/><Relationship Id="rId6" Type="http://schemas.openxmlformats.org/officeDocument/2006/relationships/hyperlink" Target="https://stackoverflow.com/questions/tagged/microsoft-cognitive" TargetMode="External"/><Relationship Id="rId5" Type="http://schemas.openxmlformats.org/officeDocument/2006/relationships/hyperlink" Target="https://aka.ms/cognitivesdks" TargetMode="External"/><Relationship Id="rId4" Type="http://schemas.openxmlformats.org/officeDocument/2006/relationships/hyperlink" Target="https://www.microsoft.com/cognitive-services/en-us/computer-vision-api/documentati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hyperlink" Target="https://powerapps.microsoft.com/es-es/tutorials/connections-list/" TargetMode="External"/><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88.png"/><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9.xml"/><Relationship Id="rId5" Type="http://schemas.openxmlformats.org/officeDocument/2006/relationships/hyperlink" Target="https://aka.ms/o365devbootcampfeedback" TargetMode="Externa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38.xml"/><Relationship Id="rId5" Type="http://schemas.openxmlformats.org/officeDocument/2006/relationships/image" Target="../media/image91.gif"/><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90.png"/><Relationship Id="rId5" Type="http://schemas.openxmlformats.org/officeDocument/2006/relationships/image" Target="../media/image93.png"/><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33.xml"/><Relationship Id="rId5" Type="http://schemas.openxmlformats.org/officeDocument/2006/relationships/image" Target="../media/image96.png"/><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hyperlink" Target="https://powerapps.microsoft.com/en-us/blog/" TargetMode="External"/><Relationship Id="rId2" Type="http://schemas.openxmlformats.org/officeDocument/2006/relationships/hyperlink" Target="https://www.microsoft.com/cognitive-services/en-us/pricing" TargetMode="External"/><Relationship Id="rId1" Type="http://schemas.openxmlformats.org/officeDocument/2006/relationships/slideLayout" Target="../slideLayouts/slideLayout35.xml"/><Relationship Id="rId5" Type="http://schemas.openxmlformats.org/officeDocument/2006/relationships/hyperlink" Target="https://twitter.com/dchristian19" TargetMode="External"/><Relationship Id="rId4" Type="http://schemas.openxmlformats.org/officeDocument/2006/relationships/hyperlink" Target="http://matthieumegaly.f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55.xml"/><Relationship Id="rId4" Type="http://schemas.openxmlformats.org/officeDocument/2006/relationships/hyperlink" Target="https://goo.gl/wx6H5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2.xml"/><Relationship Id="rId1" Type="http://schemas.openxmlformats.org/officeDocument/2006/relationships/slideLayout" Target="../slideLayouts/slideLayout55.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iiza/Office365DevBootCamp" TargetMode="Externa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jpg"/><Relationship Id="rId7" Type="http://schemas.openxmlformats.org/officeDocument/2006/relationships/hyperlink" Target="https://twitter.com/ima_iza" TargetMode="External"/><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hyperlink" Target="https://www.linkedin.com/in/imanoliz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13" Type="http://schemas.openxmlformats.org/officeDocument/2006/relationships/image" Target="../media/image42.wmf"/><Relationship Id="rId18" Type="http://schemas.openxmlformats.org/officeDocument/2006/relationships/oleObject" Target="../embeddings/oleObject9.bin"/><Relationship Id="rId26" Type="http://schemas.openxmlformats.org/officeDocument/2006/relationships/oleObject" Target="../embeddings/oleObject13.bin"/><Relationship Id="rId39" Type="http://schemas.openxmlformats.org/officeDocument/2006/relationships/oleObject" Target="../embeddings/oleObject20.bin"/><Relationship Id="rId21" Type="http://schemas.openxmlformats.org/officeDocument/2006/relationships/image" Target="../media/image46.wmf"/><Relationship Id="rId34" Type="http://schemas.openxmlformats.org/officeDocument/2006/relationships/image" Target="../media/image52.wmf"/><Relationship Id="rId42" Type="http://schemas.openxmlformats.org/officeDocument/2006/relationships/image" Target="../media/image56.wmf"/><Relationship Id="rId47" Type="http://schemas.openxmlformats.org/officeDocument/2006/relationships/oleObject" Target="../embeddings/oleObject24.bin"/><Relationship Id="rId50" Type="http://schemas.openxmlformats.org/officeDocument/2006/relationships/image" Target="../media/image60.wmf"/><Relationship Id="rId55" Type="http://schemas.openxmlformats.org/officeDocument/2006/relationships/oleObject" Target="../embeddings/oleObject28.bin"/><Relationship Id="rId63" Type="http://schemas.openxmlformats.org/officeDocument/2006/relationships/image" Target="../media/image67.svg"/><Relationship Id="rId7" Type="http://schemas.openxmlformats.org/officeDocument/2006/relationships/image" Target="../media/image39.wmf"/><Relationship Id="rId2" Type="http://schemas.openxmlformats.org/officeDocument/2006/relationships/slideLayout" Target="../slideLayouts/slideLayout70.xml"/><Relationship Id="rId16" Type="http://schemas.openxmlformats.org/officeDocument/2006/relationships/oleObject" Target="../embeddings/oleObject8.bin"/><Relationship Id="rId29" Type="http://schemas.openxmlformats.org/officeDocument/2006/relationships/image" Target="../media/image50.wmf"/><Relationship Id="rId11" Type="http://schemas.openxmlformats.org/officeDocument/2006/relationships/image" Target="../media/image41.wmf"/><Relationship Id="rId24" Type="http://schemas.openxmlformats.org/officeDocument/2006/relationships/oleObject" Target="../embeddings/oleObject12.bin"/><Relationship Id="rId32" Type="http://schemas.openxmlformats.org/officeDocument/2006/relationships/image" Target="../media/image51.wmf"/><Relationship Id="rId37" Type="http://schemas.openxmlformats.org/officeDocument/2006/relationships/oleObject" Target="../embeddings/oleObject19.bin"/><Relationship Id="rId40" Type="http://schemas.openxmlformats.org/officeDocument/2006/relationships/image" Target="../media/image55.wmf"/><Relationship Id="rId45" Type="http://schemas.openxmlformats.org/officeDocument/2006/relationships/oleObject" Target="../embeddings/oleObject23.bin"/><Relationship Id="rId53" Type="http://schemas.openxmlformats.org/officeDocument/2006/relationships/oleObject" Target="../embeddings/oleObject27.bin"/><Relationship Id="rId58" Type="http://schemas.openxmlformats.org/officeDocument/2006/relationships/image" Target="../media/image64.wmf"/><Relationship Id="rId5" Type="http://schemas.openxmlformats.org/officeDocument/2006/relationships/image" Target="../media/image38.wmf"/><Relationship Id="rId61" Type="http://schemas.openxmlformats.org/officeDocument/2006/relationships/hyperlink" Target="https://azure.microsoft.com/es-es/services/cognitive-services" TargetMode="External"/><Relationship Id="rId19" Type="http://schemas.openxmlformats.org/officeDocument/2006/relationships/image" Target="../media/image45.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image" Target="../media/image49.wmf"/><Relationship Id="rId30" Type="http://schemas.openxmlformats.org/officeDocument/2006/relationships/oleObject" Target="../embeddings/oleObject15.bin"/><Relationship Id="rId35" Type="http://schemas.openxmlformats.org/officeDocument/2006/relationships/oleObject" Target="../embeddings/oleObject18.bin"/><Relationship Id="rId43" Type="http://schemas.openxmlformats.org/officeDocument/2006/relationships/oleObject" Target="../embeddings/oleObject22.bin"/><Relationship Id="rId48" Type="http://schemas.openxmlformats.org/officeDocument/2006/relationships/image" Target="../media/image59.wmf"/><Relationship Id="rId56" Type="http://schemas.openxmlformats.org/officeDocument/2006/relationships/image" Target="../media/image63.wmf"/><Relationship Id="rId8" Type="http://schemas.openxmlformats.org/officeDocument/2006/relationships/oleObject" Target="../embeddings/oleObject4.bin"/><Relationship Id="rId51" Type="http://schemas.openxmlformats.org/officeDocument/2006/relationships/oleObject" Target="../embeddings/oleObject26.bin"/><Relationship Id="rId3" Type="http://schemas.openxmlformats.org/officeDocument/2006/relationships/notesSlide" Target="../notesSlides/notesSlide7.xml"/><Relationship Id="rId12" Type="http://schemas.openxmlformats.org/officeDocument/2006/relationships/oleObject" Target="../embeddings/oleObject6.bin"/><Relationship Id="rId17" Type="http://schemas.openxmlformats.org/officeDocument/2006/relationships/image" Target="../media/image44.wmf"/><Relationship Id="rId25" Type="http://schemas.openxmlformats.org/officeDocument/2006/relationships/image" Target="../media/image48.wmf"/><Relationship Id="rId33" Type="http://schemas.openxmlformats.org/officeDocument/2006/relationships/oleObject" Target="../embeddings/oleObject17.bin"/><Relationship Id="rId38" Type="http://schemas.openxmlformats.org/officeDocument/2006/relationships/image" Target="../media/image54.wmf"/><Relationship Id="rId46" Type="http://schemas.openxmlformats.org/officeDocument/2006/relationships/image" Target="../media/image58.wmf"/><Relationship Id="rId59" Type="http://schemas.openxmlformats.org/officeDocument/2006/relationships/oleObject" Target="../embeddings/oleObject30.bin"/><Relationship Id="rId20" Type="http://schemas.openxmlformats.org/officeDocument/2006/relationships/oleObject" Target="../embeddings/oleObject10.bin"/><Relationship Id="rId41" Type="http://schemas.openxmlformats.org/officeDocument/2006/relationships/oleObject" Target="../embeddings/oleObject21.bin"/><Relationship Id="rId54" Type="http://schemas.openxmlformats.org/officeDocument/2006/relationships/image" Target="../media/image62.wmf"/><Relationship Id="rId62" Type="http://schemas.openxmlformats.org/officeDocument/2006/relationships/image" Target="../media/image66.png"/><Relationship Id="rId1" Type="http://schemas.openxmlformats.org/officeDocument/2006/relationships/vmlDrawing" Target="../drawings/vmlDrawing2.vml"/><Relationship Id="rId6" Type="http://schemas.openxmlformats.org/officeDocument/2006/relationships/oleObject" Target="../embeddings/oleObject3.bin"/><Relationship Id="rId15" Type="http://schemas.openxmlformats.org/officeDocument/2006/relationships/image" Target="../media/image43.wmf"/><Relationship Id="rId23" Type="http://schemas.openxmlformats.org/officeDocument/2006/relationships/image" Target="../media/image47.wmf"/><Relationship Id="rId28" Type="http://schemas.openxmlformats.org/officeDocument/2006/relationships/oleObject" Target="../embeddings/oleObject14.bin"/><Relationship Id="rId36" Type="http://schemas.openxmlformats.org/officeDocument/2006/relationships/image" Target="../media/image53.wmf"/><Relationship Id="rId49" Type="http://schemas.openxmlformats.org/officeDocument/2006/relationships/oleObject" Target="../embeddings/oleObject25.bin"/><Relationship Id="rId57" Type="http://schemas.openxmlformats.org/officeDocument/2006/relationships/oleObject" Target="../embeddings/oleObject29.bin"/><Relationship Id="rId10" Type="http://schemas.openxmlformats.org/officeDocument/2006/relationships/oleObject" Target="../embeddings/oleObject5.bin"/><Relationship Id="rId31" Type="http://schemas.openxmlformats.org/officeDocument/2006/relationships/oleObject" Target="../embeddings/oleObject16.bin"/><Relationship Id="rId44" Type="http://schemas.openxmlformats.org/officeDocument/2006/relationships/image" Target="../media/image57.wmf"/><Relationship Id="rId52" Type="http://schemas.openxmlformats.org/officeDocument/2006/relationships/image" Target="../media/image61.wmf"/><Relationship Id="rId60" Type="http://schemas.openxmlformats.org/officeDocument/2006/relationships/image" Target="../media/image65.wmf"/><Relationship Id="rId4" Type="http://schemas.openxmlformats.org/officeDocument/2006/relationships/oleObject" Target="../embeddings/oleObject2.bin"/><Relationship Id="rId9" Type="http://schemas.openxmlformats.org/officeDocument/2006/relationships/image" Target="../media/image40.wmf"/></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sz="4400" dirty="0"/>
              <a:t>PowerBots: Extendiendo PowerApps con Microsoft Cognitive Services</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Imanol Iza</a:t>
            </a:r>
          </a:p>
          <a:p>
            <a:endParaRPr lang="en-US" dirty="0"/>
          </a:p>
          <a:p>
            <a:r>
              <a:rPr lang="en-US" dirty="0"/>
              <a:t>Modern Workplace Lead, Necsia</a:t>
            </a:r>
          </a:p>
        </p:txBody>
      </p:sp>
      <p:sp>
        <p:nvSpPr>
          <p:cNvPr id="7" name="Rectángulo 6">
            <a:extLst>
              <a:ext uri="{FF2B5EF4-FFF2-40B4-BE49-F238E27FC236}">
                <a16:creationId xmlns:a16="http://schemas.microsoft.com/office/drawing/2014/main" id="{68BC2FEB-C35C-41F8-8364-FCF347F4203E}"/>
              </a:ext>
            </a:extLst>
          </p:cNvPr>
          <p:cNvSpPr/>
          <p:nvPr/>
        </p:nvSpPr>
        <p:spPr bwMode="auto">
          <a:xfrm>
            <a:off x="9318060" y="254000"/>
            <a:ext cx="3118416" cy="48757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4C16E47E-0B8D-4554-8479-84A34AE1009A}"/>
              </a:ext>
            </a:extLst>
          </p:cNvPr>
          <p:cNvSpPr/>
          <p:nvPr/>
        </p:nvSpPr>
        <p:spPr>
          <a:xfrm>
            <a:off x="9942827" y="313119"/>
            <a:ext cx="2300822" cy="369332"/>
          </a:xfrm>
          <a:prstGeom prst="rect">
            <a:avLst/>
          </a:prstGeom>
        </p:spPr>
        <p:txBody>
          <a:bodyPr wrap="none">
            <a:spAutoFit/>
          </a:bodyPr>
          <a:lstStyle/>
          <a:p>
            <a:pPr algn="r"/>
            <a:r>
              <a:rPr lang="en-US" dirty="0">
                <a:solidFill>
                  <a:schemeClr val="bg2"/>
                </a:solidFill>
                <a:latin typeface="Segoe UI" panose="020B0502040204020203" pitchFamily="34" charset="0"/>
                <a:ea typeface="Segoe UI Black" panose="020B0A02040204020203" pitchFamily="34" charset="0"/>
                <a:cs typeface="Segoe UI" panose="020B0502040204020203" pitchFamily="34" charset="0"/>
              </a:rPr>
              <a:t>#O365DevBootcamp</a:t>
            </a:r>
          </a:p>
        </p:txBody>
      </p:sp>
      <p:pic>
        <p:nvPicPr>
          <p:cNvPr id="6" name="Picture 4" descr="http://leonhunter.com/blog/wp-content/uploads/2012/09/twitter.png">
            <a:extLst>
              <a:ext uri="{FF2B5EF4-FFF2-40B4-BE49-F238E27FC236}">
                <a16:creationId xmlns:a16="http://schemas.microsoft.com/office/drawing/2014/main" id="{5EB995AD-837A-4840-841B-A3007B7525B8}"/>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417120" y="323854"/>
            <a:ext cx="618422" cy="347862"/>
          </a:xfrm>
          <a:prstGeom prst="rect">
            <a:avLst/>
          </a:prstGeom>
          <a:noFill/>
          <a:ln>
            <a:noFill/>
          </a:ln>
        </p:spPr>
      </p:pic>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Servicios cognitivos: Emotion API</a:t>
            </a:r>
          </a:p>
        </p:txBody>
      </p:sp>
      <p:grpSp>
        <p:nvGrpSpPr>
          <p:cNvPr id="15" name="Grupo 14"/>
          <p:cNvGrpSpPr/>
          <p:nvPr/>
        </p:nvGrpSpPr>
        <p:grpSpPr>
          <a:xfrm>
            <a:off x="9024577" y="1194158"/>
            <a:ext cx="2252652" cy="5272781"/>
            <a:chOff x="8847563" y="1170850"/>
            <a:chExt cx="2208683" cy="5169862"/>
          </a:xfrm>
        </p:grpSpPr>
        <p:pic>
          <p:nvPicPr>
            <p:cNvPr id="3" name="Imagen 2"/>
            <p:cNvPicPr>
              <a:picLocks noChangeAspect="1"/>
            </p:cNvPicPr>
            <p:nvPr/>
          </p:nvPicPr>
          <p:blipFill rotWithShape="1">
            <a:blip r:embed="rId3"/>
            <a:srcRect l="1" r="719"/>
            <a:stretch/>
          </p:blipFill>
          <p:spPr>
            <a:xfrm>
              <a:off x="8847563" y="1170850"/>
              <a:ext cx="2208683" cy="1779753"/>
            </a:xfrm>
            <a:prstGeom prst="rect">
              <a:avLst/>
            </a:prstGeom>
          </p:spPr>
        </p:pic>
        <p:pic>
          <p:nvPicPr>
            <p:cNvPr id="4" name="Imagen 3"/>
            <p:cNvPicPr>
              <a:picLocks noChangeAspect="1"/>
            </p:cNvPicPr>
            <p:nvPr/>
          </p:nvPicPr>
          <p:blipFill>
            <a:blip r:embed="rId4"/>
            <a:stretch>
              <a:fillRect/>
            </a:stretch>
          </p:blipFill>
          <p:spPr>
            <a:xfrm>
              <a:off x="8847563" y="3191370"/>
              <a:ext cx="2208683" cy="3149342"/>
            </a:xfrm>
            <a:prstGeom prst="rect">
              <a:avLst/>
            </a:prstGeom>
          </p:spPr>
        </p:pic>
      </p:grpSp>
      <p:grpSp>
        <p:nvGrpSpPr>
          <p:cNvPr id="13" name="Grupo 12"/>
          <p:cNvGrpSpPr/>
          <p:nvPr/>
        </p:nvGrpSpPr>
        <p:grpSpPr>
          <a:xfrm>
            <a:off x="3698258" y="1194158"/>
            <a:ext cx="2055872" cy="5272781"/>
            <a:chOff x="3625208" y="1170850"/>
            <a:chExt cx="2015744" cy="5169862"/>
          </a:xfrm>
        </p:grpSpPr>
        <p:pic>
          <p:nvPicPr>
            <p:cNvPr id="6" name="Imagen 5"/>
            <p:cNvPicPr>
              <a:picLocks noChangeAspect="1"/>
            </p:cNvPicPr>
            <p:nvPr/>
          </p:nvPicPr>
          <p:blipFill>
            <a:blip r:embed="rId5"/>
            <a:stretch>
              <a:fillRect/>
            </a:stretch>
          </p:blipFill>
          <p:spPr>
            <a:xfrm>
              <a:off x="3745073" y="1170850"/>
              <a:ext cx="1776014" cy="1779753"/>
            </a:xfrm>
            <a:prstGeom prst="rect">
              <a:avLst/>
            </a:prstGeom>
          </p:spPr>
        </p:pic>
        <p:pic>
          <p:nvPicPr>
            <p:cNvPr id="7" name="Imagen 6"/>
            <p:cNvPicPr>
              <a:picLocks noChangeAspect="1"/>
            </p:cNvPicPr>
            <p:nvPr/>
          </p:nvPicPr>
          <p:blipFill>
            <a:blip r:embed="rId6"/>
            <a:stretch>
              <a:fillRect/>
            </a:stretch>
          </p:blipFill>
          <p:spPr>
            <a:xfrm>
              <a:off x="3625208" y="3191370"/>
              <a:ext cx="2015744" cy="3149342"/>
            </a:xfrm>
            <a:prstGeom prst="rect">
              <a:avLst/>
            </a:prstGeom>
          </p:spPr>
        </p:pic>
      </p:grpSp>
      <p:grpSp>
        <p:nvGrpSpPr>
          <p:cNvPr id="12" name="Grupo 11"/>
          <p:cNvGrpSpPr/>
          <p:nvPr/>
        </p:nvGrpSpPr>
        <p:grpSpPr>
          <a:xfrm>
            <a:off x="1064146" y="1194158"/>
            <a:ext cx="2120030" cy="5272781"/>
            <a:chOff x="1042511" y="1170850"/>
            <a:chExt cx="2078649" cy="5169862"/>
          </a:xfrm>
        </p:grpSpPr>
        <p:pic>
          <p:nvPicPr>
            <p:cNvPr id="8" name="Imagen 7"/>
            <p:cNvPicPr>
              <a:picLocks noChangeAspect="1"/>
            </p:cNvPicPr>
            <p:nvPr/>
          </p:nvPicPr>
          <p:blipFill rotWithShape="1">
            <a:blip r:embed="rId7"/>
            <a:srcRect l="7820" r="13027"/>
            <a:stretch/>
          </p:blipFill>
          <p:spPr>
            <a:xfrm>
              <a:off x="1042511" y="1170850"/>
              <a:ext cx="2078649" cy="1775974"/>
            </a:xfrm>
            <a:prstGeom prst="rect">
              <a:avLst/>
            </a:prstGeom>
          </p:spPr>
        </p:pic>
        <p:pic>
          <p:nvPicPr>
            <p:cNvPr id="9" name="Imagen 8"/>
            <p:cNvPicPr>
              <a:picLocks noChangeAspect="1"/>
            </p:cNvPicPr>
            <p:nvPr/>
          </p:nvPicPr>
          <p:blipFill>
            <a:blip r:embed="rId8"/>
            <a:stretch>
              <a:fillRect/>
            </a:stretch>
          </p:blipFill>
          <p:spPr>
            <a:xfrm>
              <a:off x="1042511" y="3191370"/>
              <a:ext cx="2078649" cy="3149342"/>
            </a:xfrm>
            <a:prstGeom prst="rect">
              <a:avLst/>
            </a:prstGeom>
          </p:spPr>
        </p:pic>
      </p:grpSp>
      <p:grpSp>
        <p:nvGrpSpPr>
          <p:cNvPr id="14" name="Grupo 13"/>
          <p:cNvGrpSpPr/>
          <p:nvPr/>
        </p:nvGrpSpPr>
        <p:grpSpPr>
          <a:xfrm>
            <a:off x="6302431" y="1194158"/>
            <a:ext cx="2173846" cy="5272781"/>
            <a:chOff x="6178550" y="1170850"/>
            <a:chExt cx="2131415" cy="5169862"/>
          </a:xfrm>
        </p:grpSpPr>
        <p:pic>
          <p:nvPicPr>
            <p:cNvPr id="10" name="Imagen 9"/>
            <p:cNvPicPr>
              <a:picLocks noChangeAspect="1"/>
            </p:cNvPicPr>
            <p:nvPr/>
          </p:nvPicPr>
          <p:blipFill>
            <a:blip r:embed="rId9"/>
            <a:stretch>
              <a:fillRect/>
            </a:stretch>
          </p:blipFill>
          <p:spPr>
            <a:xfrm>
              <a:off x="6178550" y="3191370"/>
              <a:ext cx="2131415" cy="3149342"/>
            </a:xfrm>
            <a:prstGeom prst="rect">
              <a:avLst/>
            </a:prstGeom>
          </p:spPr>
        </p:pic>
        <p:pic>
          <p:nvPicPr>
            <p:cNvPr id="11" name="Imagen 10"/>
            <p:cNvPicPr>
              <a:picLocks noChangeAspect="1"/>
            </p:cNvPicPr>
            <p:nvPr/>
          </p:nvPicPr>
          <p:blipFill rotWithShape="1">
            <a:blip r:embed="rId10"/>
            <a:srcRect l="4779"/>
            <a:stretch/>
          </p:blipFill>
          <p:spPr>
            <a:xfrm>
              <a:off x="6178550" y="1170850"/>
              <a:ext cx="2131415" cy="1775974"/>
            </a:xfrm>
            <a:prstGeom prst="rect">
              <a:avLst/>
            </a:prstGeom>
          </p:spPr>
        </p:pic>
      </p:grpSp>
    </p:spTree>
    <p:extLst>
      <p:ext uri="{BB962C8B-B14F-4D97-AF65-F5344CB8AC3E}">
        <p14:creationId xmlns:p14="http://schemas.microsoft.com/office/powerpoint/2010/main" val="59003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Servicios cognitivos: Emotion API</a:t>
            </a:r>
          </a:p>
        </p:txBody>
      </p:sp>
      <p:pic>
        <p:nvPicPr>
          <p:cNvPr id="5" name="Imagen 4">
            <a:extLst>
              <a:ext uri="{FF2B5EF4-FFF2-40B4-BE49-F238E27FC236}">
                <a16:creationId xmlns:a16="http://schemas.microsoft.com/office/drawing/2014/main" id="{3E64D877-ACD7-4ACB-B03A-14F229E51FC9}"/>
              </a:ext>
            </a:extLst>
          </p:cNvPr>
          <p:cNvPicPr>
            <a:picLocks noChangeAspect="1"/>
          </p:cNvPicPr>
          <p:nvPr/>
        </p:nvPicPr>
        <p:blipFill>
          <a:blip r:embed="rId3"/>
          <a:stretch>
            <a:fillRect/>
          </a:stretch>
        </p:blipFill>
        <p:spPr>
          <a:xfrm>
            <a:off x="529661" y="1732671"/>
            <a:ext cx="11445823" cy="4123006"/>
          </a:xfrm>
          <a:prstGeom prst="rect">
            <a:avLst/>
          </a:prstGeom>
        </p:spPr>
      </p:pic>
    </p:spTree>
    <p:extLst>
      <p:ext uri="{BB962C8B-B14F-4D97-AF65-F5344CB8AC3E}">
        <p14:creationId xmlns:p14="http://schemas.microsoft.com/office/powerpoint/2010/main" val="372408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Servicios cognitivos: Text </a:t>
            </a:r>
            <a:r>
              <a:rPr lang="es-ES" dirty="0" err="1">
                <a:solidFill>
                  <a:schemeClr val="tx1"/>
                </a:solidFill>
              </a:rPr>
              <a:t>Analytics</a:t>
            </a:r>
            <a:r>
              <a:rPr lang="es-ES" dirty="0">
                <a:solidFill>
                  <a:schemeClr val="tx1"/>
                </a:solidFill>
              </a:rPr>
              <a:t> API</a:t>
            </a:r>
          </a:p>
        </p:txBody>
      </p:sp>
      <p:sp>
        <p:nvSpPr>
          <p:cNvPr id="3" name="Rectángulo 2">
            <a:extLst>
              <a:ext uri="{FF2B5EF4-FFF2-40B4-BE49-F238E27FC236}">
                <a16:creationId xmlns:a16="http://schemas.microsoft.com/office/drawing/2014/main" id="{16CDF751-FD20-4D9C-8363-DA9D5F7AA397}"/>
              </a:ext>
            </a:extLst>
          </p:cNvPr>
          <p:cNvSpPr/>
          <p:nvPr/>
        </p:nvSpPr>
        <p:spPr>
          <a:xfrm>
            <a:off x="1670304" y="1755648"/>
            <a:ext cx="815073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b="1" dirty="0">
                <a:solidFill>
                  <a:srgbClr val="000000"/>
                </a:solidFill>
                <a:latin typeface="Merriweather"/>
              </a:rPr>
              <a:t>España es una gran nación y los españoles muy españoles y mucho españoles</a:t>
            </a:r>
            <a:endParaRPr lang="es-ES" dirty="0"/>
          </a:p>
        </p:txBody>
      </p:sp>
      <p:pic>
        <p:nvPicPr>
          <p:cNvPr id="4" name="Imagen 3">
            <a:extLst>
              <a:ext uri="{FF2B5EF4-FFF2-40B4-BE49-F238E27FC236}">
                <a16:creationId xmlns:a16="http://schemas.microsoft.com/office/drawing/2014/main" id="{06EC4143-3559-4D34-B1E5-1483A844D2A8}"/>
              </a:ext>
            </a:extLst>
          </p:cNvPr>
          <p:cNvPicPr>
            <a:picLocks noChangeAspect="1"/>
          </p:cNvPicPr>
          <p:nvPr/>
        </p:nvPicPr>
        <p:blipFill>
          <a:blip r:embed="rId3"/>
          <a:stretch>
            <a:fillRect/>
          </a:stretch>
        </p:blipFill>
        <p:spPr>
          <a:xfrm>
            <a:off x="3402790" y="2530093"/>
            <a:ext cx="5629275" cy="3933825"/>
          </a:xfrm>
          <a:prstGeom prst="rect">
            <a:avLst/>
          </a:prstGeom>
        </p:spPr>
      </p:pic>
      <p:pic>
        <p:nvPicPr>
          <p:cNvPr id="5122" name="Picture 2" descr="Resultado de imagen de rajoy icono">
            <a:extLst>
              <a:ext uri="{FF2B5EF4-FFF2-40B4-BE49-F238E27FC236}">
                <a16:creationId xmlns:a16="http://schemas.microsoft.com/office/drawing/2014/main" id="{7A3A9170-9E33-4085-AB1C-33EF22A312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601" t="34372" b="30977"/>
          <a:stretch/>
        </p:blipFill>
        <p:spPr bwMode="auto">
          <a:xfrm>
            <a:off x="10025050" y="1438663"/>
            <a:ext cx="731406" cy="100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28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75480" y="1696841"/>
            <a:ext cx="14709275" cy="5800901"/>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9" name="TextBox 7"/>
            <p:cNvSpPr txBox="1"/>
            <p:nvPr/>
          </p:nvSpPr>
          <p:spPr>
            <a:xfrm>
              <a:off x="8047037" y="1322300"/>
              <a:ext cx="6664325" cy="5801724"/>
            </a:xfrm>
            <a:prstGeom prst="rect">
              <a:avLst/>
            </a:prstGeom>
            <a:noFill/>
          </p:spPr>
          <p:txBody>
            <a:bodyPr wrap="square" lIns="182854" tIns="146283" rIns="182854" bIns="146283" rtlCol="0">
              <a:spAutoFit/>
            </a:bodyPr>
            <a:lstStyle/>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“entities”: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“entity”: “</a:t>
              </a:r>
              <a:r>
                <a:rPr lang="en-US" sz="1299" dirty="0">
                  <a:solidFill>
                    <a:srgbClr val="404040"/>
                  </a:solidFill>
                  <a:latin typeface="Consolas" panose="020B0609020204030204" pitchFamily="49" charset="0"/>
                  <a:cs typeface="Consolas" panose="020B0609020204030204" pitchFamily="49" charset="0"/>
                </a:rPr>
                <a:t>SharePoint</a:t>
              </a: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“type”: “Prebuilt”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“intents”: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“intent”: “</a:t>
              </a:r>
              <a:r>
                <a:rPr kumimoji="0" lang="en-US" sz="1299" b="0" i="0" u="none" strike="noStrike" kern="1200" cap="none" spc="0" normalizeH="0" baseline="0" noProof="0" dirty="0" err="1">
                  <a:ln>
                    <a:noFill/>
                  </a:ln>
                  <a:solidFill>
                    <a:srgbClr val="404040"/>
                  </a:solidFill>
                  <a:effectLst/>
                  <a:uLnTx/>
                  <a:uFillTx/>
                  <a:latin typeface="Consolas" panose="020B0609020204030204" pitchFamily="49" charset="0"/>
                  <a:ea typeface="+mn-ea"/>
                  <a:cs typeface="Consolas" panose="020B0609020204030204" pitchFamily="49" charset="0"/>
                </a:rPr>
                <a:t>BuscarNoticias</a:t>
              </a: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“score”: 0.99853384</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“intent”: “None”,</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“score”: 0.07289317</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“intent”: “</a:t>
              </a:r>
              <a:r>
                <a:rPr kumimoji="0" lang="en-US" sz="1299" b="0" i="0" u="none" strike="noStrike" kern="1200" cap="none" spc="0" normalizeH="0" baseline="0" noProof="0" dirty="0" err="1">
                  <a:ln>
                    <a:noFill/>
                  </a:ln>
                  <a:solidFill>
                    <a:srgbClr val="404040"/>
                  </a:solidFill>
                  <a:effectLst/>
                  <a:uLnTx/>
                  <a:uFillTx/>
                  <a:latin typeface="Consolas" panose="020B0609020204030204" pitchFamily="49" charset="0"/>
                  <a:ea typeface="+mn-ea"/>
                  <a:cs typeface="Consolas" panose="020B0609020204030204" pitchFamily="49" charset="0"/>
                </a:rPr>
                <a:t>LeerNoticias</a:t>
              </a: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“score”: 0.0167122427</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“intent”: “</a:t>
              </a:r>
              <a:r>
                <a:rPr kumimoji="0" lang="en-US" sz="1299" b="0" i="0" u="none" strike="noStrike" kern="1200" cap="none" spc="0" normalizeH="0" baseline="0" noProof="0" dirty="0" err="1">
                  <a:ln>
                    <a:noFill/>
                  </a:ln>
                  <a:solidFill>
                    <a:srgbClr val="404040"/>
                  </a:solidFill>
                  <a:effectLst/>
                  <a:uLnTx/>
                  <a:uFillTx/>
                  <a:latin typeface="Consolas" panose="020B0609020204030204" pitchFamily="49" charset="0"/>
                  <a:ea typeface="+mn-ea"/>
                  <a:cs typeface="Consolas" panose="020B0609020204030204" pitchFamily="49" charset="0"/>
                </a:rPr>
                <a:t>CompartirNoticias</a:t>
              </a: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“score”: 1.0919299E-06</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solidFill>
                    <a:srgbClr val="404040"/>
                  </a:solidFill>
                  <a:effectLst/>
                  <a:uLnTx/>
                  <a:uFillTx/>
                  <a:latin typeface="Consolas" panose="020B0609020204030204" pitchFamily="49" charset="0"/>
                  <a:ea typeface="+mn-ea"/>
                  <a:cs typeface="Consolas" panose="020B0609020204030204" pitchFamily="49" charset="0"/>
                </a:rPr>
                <a: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solidFill>
                  <a:srgbClr val="404040"/>
                </a:solidFill>
                <a:effectLst/>
                <a:uLnTx/>
                <a:uFillTx/>
                <a:latin typeface="Segoe UI"/>
                <a:ea typeface="+mn-ea"/>
                <a:cs typeface="+mn-cs"/>
              </a:endParaRPr>
            </a:p>
          </p:txBody>
        </p:sp>
      </p:grpSp>
      <p:sp>
        <p:nvSpPr>
          <p:cNvPr id="10" name="Chevron 9"/>
          <p:cNvSpPr/>
          <p:nvPr/>
        </p:nvSpPr>
        <p:spPr bwMode="auto">
          <a:xfrm>
            <a:off x="4542076" y="1750148"/>
            <a:ext cx="2742810" cy="5257056"/>
          </a:xfrm>
          <a:prstGeom prst="chevron">
            <a:avLst>
              <a:gd name="adj" fmla="val 42593"/>
            </a:avLst>
          </a:prstGeom>
          <a:solidFill>
            <a:srgbClr val="D7D7D7"/>
          </a:solidFill>
          <a:ln w="9525" cap="flat" cmpd="sng" algn="ctr">
            <a:noFill/>
            <a:prstDash val="solid"/>
          </a:ln>
          <a:effectLst/>
        </p:spPr>
        <p:txBody>
          <a:bodyPr lIns="121708" tIns="60854" rIns="121708" bIns="60854"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 name="Group 1"/>
          <p:cNvGrpSpPr/>
          <p:nvPr/>
        </p:nvGrpSpPr>
        <p:grpSpPr>
          <a:xfrm>
            <a:off x="881" y="1750148"/>
            <a:ext cx="6217356" cy="525705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rgbClr val="1398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sng"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lvl="0" algn="ctr" defTabSz="932227">
                  <a:lnSpc>
                    <a:spcPts val="2400"/>
                  </a:lnSpc>
                  <a:defRPr/>
                </a:pPr>
                <a:r>
                  <a:rPr lang="en-US" sz="2800" dirty="0">
                    <a:solidFill>
                      <a:srgbClr val="FFFFFF"/>
                    </a:solidFill>
                    <a:ea typeface="Segoe UI" pitchFamily="34" charset="0"/>
                    <a:cs typeface="Segoe UI" pitchFamily="34" charset="0"/>
                  </a:rPr>
                  <a:t>“¿</a:t>
                </a:r>
                <a:r>
                  <a:rPr lang="en-US" sz="2800" dirty="0" err="1">
                    <a:solidFill>
                      <a:srgbClr val="FFFFFF"/>
                    </a:solidFill>
                    <a:ea typeface="Segoe UI" pitchFamily="34" charset="0"/>
                    <a:cs typeface="Segoe UI" pitchFamily="34" charset="0"/>
                  </a:rPr>
                  <a:t>Noticias</a:t>
                </a:r>
                <a:r>
                  <a:rPr lang="en-US" sz="2800" dirty="0">
                    <a:solidFill>
                      <a:srgbClr val="FFFFFF"/>
                    </a:solidFill>
                    <a:ea typeface="Segoe UI" pitchFamily="34" charset="0"/>
                    <a:cs typeface="Segoe UI" pitchFamily="34" charset="0"/>
                  </a:rPr>
                  <a:t> </a:t>
                </a:r>
                <a:r>
                  <a:rPr lang="en-US" sz="2800" dirty="0" err="1">
                    <a:solidFill>
                      <a:srgbClr val="FFFFFF"/>
                    </a:solidFill>
                    <a:ea typeface="Segoe UI" pitchFamily="34" charset="0"/>
                    <a:cs typeface="Segoe UI" pitchFamily="34" charset="0"/>
                  </a:rPr>
                  <a:t>sobre</a:t>
                </a:r>
                <a:r>
                  <a:rPr lang="en-US" sz="2800" dirty="0">
                    <a:solidFill>
                      <a:srgbClr val="FFFFFF"/>
                    </a:solidFill>
                    <a:ea typeface="Segoe UI" pitchFamily="34" charset="0"/>
                    <a:cs typeface="Segoe UI" pitchFamily="34" charset="0"/>
                  </a:rPr>
                  <a:t> SharePoint?”</a:t>
                </a:r>
                <a:endParaRPr kumimoji="0" lang="en-US" sz="2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algn="just" defTabSz="9141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9" name="Title 7"/>
          <p:cNvSpPr txBox="1">
            <a:spLocks/>
          </p:cNvSpPr>
          <p:nvPr/>
        </p:nvSpPr>
        <p:spPr>
          <a:xfrm>
            <a:off x="275480" y="426894"/>
            <a:ext cx="10591884" cy="917444"/>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s-ES" dirty="0">
                <a:solidFill>
                  <a:schemeClr val="tx1"/>
                </a:solidFill>
              </a:rPr>
              <a:t>Servicios cognitivos: LUIS </a:t>
            </a:r>
            <a:r>
              <a:rPr lang="es-ES" sz="4400" dirty="0">
                <a:solidFill>
                  <a:schemeClr val="tx1"/>
                </a:solidFill>
                <a:latin typeface="Segoe UI Light"/>
              </a:rPr>
              <a:t>(</a:t>
            </a:r>
            <a:r>
              <a:rPr kumimoji="0" lang="en-US" sz="4400" b="0" i="0" u="none" strike="noStrike" kern="1200" cap="none" spc="-102" normalizeH="0" baseline="0" noProof="0" dirty="0">
                <a:ln w="3175">
                  <a:noFill/>
                </a:ln>
                <a:solidFill>
                  <a:schemeClr val="tx1"/>
                </a:solidFill>
                <a:effectLst/>
                <a:uLnTx/>
                <a:uFillTx/>
                <a:latin typeface="Segoe UI Light"/>
                <a:ea typeface="+mn-ea"/>
                <a:cs typeface="Segoe UI" pitchFamily="34" charset="0"/>
              </a:rPr>
              <a:t>Language Understanding Intelligence Service)</a:t>
            </a:r>
            <a:endParaRPr kumimoji="0" lang="en-US" sz="4799" b="0" i="0" u="none" strike="noStrike" kern="1200" cap="none" spc="-102" normalizeH="0" baseline="0" noProof="0" dirty="0">
              <a:ln w="3175">
                <a:noFill/>
              </a:ln>
              <a:solidFill>
                <a:schemeClr val="tx1"/>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806788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01519 0.00045 L 2.30023E-6 2.46482E-6 " pathEditMode="relative" rAng="0" ptsTypes="AA">
                                      <p:cBhvr>
                                        <p:cTn id="9" dur="500" fill="hold"/>
                                        <p:tgtEl>
                                          <p:spTgt spid="19"/>
                                        </p:tgtEl>
                                        <p:attrNameLst>
                                          <p:attrName>ppt_x</p:attrName>
                                          <p:attrName>ppt_y</p:attrName>
                                        </p:attrNameLst>
                                      </p:cBhvr>
                                      <p:rCtr x="-76600" y="-2300"/>
                                    </p:animMotion>
                                  </p:childTnLst>
                                </p:cTn>
                              </p:par>
                            </p:childTnLst>
                          </p:cTn>
                        </p:par>
                        <p:par>
                          <p:cTn id="10" fill="hold">
                            <p:stCondLst>
                              <p:cond delay="750"/>
                            </p:stCondLst>
                            <p:childTnLst>
                              <p:par>
                                <p:cTn id="11" presetID="2" presetClass="entr" presetSubtype="8" decel="10000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25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1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Servicios cognitivos: QnA Maker API</a:t>
            </a:r>
            <a:br>
              <a:rPr lang="es-ES" dirty="0">
                <a:solidFill>
                  <a:schemeClr val="tx1"/>
                </a:solidFill>
              </a:rPr>
            </a:br>
            <a:br>
              <a:rPr lang="es-ES" dirty="0">
                <a:solidFill>
                  <a:schemeClr val="tx1"/>
                </a:solidFill>
              </a:rPr>
            </a:br>
            <a:endParaRPr lang="es-ES" dirty="0">
              <a:solidFill>
                <a:schemeClr val="tx1"/>
              </a:solidFill>
            </a:endParaRPr>
          </a:p>
        </p:txBody>
      </p:sp>
      <p:pic>
        <p:nvPicPr>
          <p:cNvPr id="3" name="Imagen 2">
            <a:extLst>
              <a:ext uri="{FF2B5EF4-FFF2-40B4-BE49-F238E27FC236}">
                <a16:creationId xmlns:a16="http://schemas.microsoft.com/office/drawing/2014/main" id="{DE7D175C-D950-4D21-9F02-2F22FFBA3E40}"/>
              </a:ext>
            </a:extLst>
          </p:cNvPr>
          <p:cNvPicPr>
            <a:picLocks noChangeAspect="1"/>
          </p:cNvPicPr>
          <p:nvPr/>
        </p:nvPicPr>
        <p:blipFill>
          <a:blip r:embed="rId3"/>
          <a:stretch>
            <a:fillRect/>
          </a:stretch>
        </p:blipFill>
        <p:spPr>
          <a:xfrm>
            <a:off x="8302828" y="2831487"/>
            <a:ext cx="2627085" cy="1400607"/>
          </a:xfrm>
          <a:prstGeom prst="rect">
            <a:avLst/>
          </a:prstGeom>
        </p:spPr>
      </p:pic>
      <p:pic>
        <p:nvPicPr>
          <p:cNvPr id="4" name="Imagen 3">
            <a:extLst>
              <a:ext uri="{FF2B5EF4-FFF2-40B4-BE49-F238E27FC236}">
                <a16:creationId xmlns:a16="http://schemas.microsoft.com/office/drawing/2014/main" id="{029F54D8-3535-45DC-A9F3-D3E87A4FAB1E}"/>
              </a:ext>
            </a:extLst>
          </p:cNvPr>
          <p:cNvPicPr>
            <a:picLocks noChangeAspect="1"/>
          </p:cNvPicPr>
          <p:nvPr/>
        </p:nvPicPr>
        <p:blipFill>
          <a:blip r:embed="rId4"/>
          <a:stretch>
            <a:fillRect/>
          </a:stretch>
        </p:blipFill>
        <p:spPr>
          <a:xfrm>
            <a:off x="8594752" y="1289950"/>
            <a:ext cx="2043239" cy="1532429"/>
          </a:xfrm>
          <a:prstGeom prst="rect">
            <a:avLst/>
          </a:prstGeom>
        </p:spPr>
      </p:pic>
      <p:pic>
        <p:nvPicPr>
          <p:cNvPr id="6" name="Imagen 5">
            <a:extLst>
              <a:ext uri="{FF2B5EF4-FFF2-40B4-BE49-F238E27FC236}">
                <a16:creationId xmlns:a16="http://schemas.microsoft.com/office/drawing/2014/main" id="{999D656D-79C7-4E72-A80C-41558952A976}"/>
              </a:ext>
            </a:extLst>
          </p:cNvPr>
          <p:cNvPicPr>
            <a:picLocks noChangeAspect="1"/>
          </p:cNvPicPr>
          <p:nvPr/>
        </p:nvPicPr>
        <p:blipFill>
          <a:blip r:embed="rId5"/>
          <a:stretch>
            <a:fillRect/>
          </a:stretch>
        </p:blipFill>
        <p:spPr>
          <a:xfrm>
            <a:off x="8362126" y="4552399"/>
            <a:ext cx="2508488" cy="1515243"/>
          </a:xfrm>
          <a:prstGeom prst="rect">
            <a:avLst/>
          </a:prstGeom>
        </p:spPr>
      </p:pic>
      <p:sp>
        <p:nvSpPr>
          <p:cNvPr id="7" name="CuadroTexto 6">
            <a:extLst>
              <a:ext uri="{FF2B5EF4-FFF2-40B4-BE49-F238E27FC236}">
                <a16:creationId xmlns:a16="http://schemas.microsoft.com/office/drawing/2014/main" id="{3D53ED41-B1CB-4850-83B5-A9423A2A5DC6}"/>
              </a:ext>
            </a:extLst>
          </p:cNvPr>
          <p:cNvSpPr txBox="1"/>
          <p:nvPr/>
        </p:nvSpPr>
        <p:spPr>
          <a:xfrm>
            <a:off x="1005149" y="1610829"/>
            <a:ext cx="7035800" cy="849463"/>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s-ES" dirty="0"/>
              <a:t>Extraer preguntas y respuestas de direcciones URL de FAQ, documentos y contenido editorial.</a:t>
            </a:r>
            <a:endParaRPr lang="es-ES" dirty="0">
              <a:gradFill>
                <a:gsLst>
                  <a:gs pos="2917">
                    <a:schemeClr val="tx1"/>
                  </a:gs>
                  <a:gs pos="30000">
                    <a:schemeClr val="tx1"/>
                  </a:gs>
                </a:gsLst>
                <a:lin ang="5400000" scaled="0"/>
              </a:gradFill>
            </a:endParaRPr>
          </a:p>
        </p:txBody>
      </p:sp>
      <p:sp>
        <p:nvSpPr>
          <p:cNvPr id="8" name="CuadroTexto 7">
            <a:extLst>
              <a:ext uri="{FF2B5EF4-FFF2-40B4-BE49-F238E27FC236}">
                <a16:creationId xmlns:a16="http://schemas.microsoft.com/office/drawing/2014/main" id="{92A82EB6-2977-46EE-ACB8-EFC9945DEA1B}"/>
              </a:ext>
            </a:extLst>
          </p:cNvPr>
          <p:cNvSpPr txBox="1"/>
          <p:nvPr/>
        </p:nvSpPr>
        <p:spPr>
          <a:xfrm>
            <a:off x="1005149" y="3075183"/>
            <a:ext cx="7035800" cy="849463"/>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s-ES" dirty="0"/>
              <a:t>Probar, editar, entrenar y publicar la base de datos de conocimiento</a:t>
            </a:r>
            <a:endParaRPr lang="es-ES" dirty="0">
              <a:gradFill>
                <a:gsLst>
                  <a:gs pos="2917">
                    <a:schemeClr val="tx1"/>
                  </a:gs>
                  <a:gs pos="30000">
                    <a:schemeClr val="tx1"/>
                  </a:gs>
                </a:gsLst>
                <a:lin ang="5400000" scaled="0"/>
              </a:gradFill>
            </a:endParaRPr>
          </a:p>
        </p:txBody>
      </p:sp>
      <p:sp>
        <p:nvSpPr>
          <p:cNvPr id="9" name="CuadroTexto 8">
            <a:extLst>
              <a:ext uri="{FF2B5EF4-FFF2-40B4-BE49-F238E27FC236}">
                <a16:creationId xmlns:a16="http://schemas.microsoft.com/office/drawing/2014/main" id="{8BB35C6E-2280-4834-9ACC-D7929251C4F3}"/>
              </a:ext>
            </a:extLst>
          </p:cNvPr>
          <p:cNvSpPr txBox="1"/>
          <p:nvPr/>
        </p:nvSpPr>
        <p:spPr>
          <a:xfrm>
            <a:off x="1005149" y="4539543"/>
            <a:ext cx="7035800" cy="54476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s-ES" dirty="0"/>
              <a:t>Integrar el servicio de QnA Maker con otras API y soluciones </a:t>
            </a:r>
            <a:endParaRPr lang="es-E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6039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8D37000-11D7-41BE-8629-0D79E22033F1}"/>
              </a:ext>
            </a:extLst>
          </p:cNvPr>
          <p:cNvSpPr>
            <a:spLocks noGrp="1"/>
          </p:cNvSpPr>
          <p:nvPr>
            <p:ph type="body" sz="quarter" idx="10"/>
          </p:nvPr>
        </p:nvSpPr>
        <p:spPr/>
        <p:txBody>
          <a:bodyPr/>
          <a:lstStyle/>
          <a:p>
            <a:r>
              <a:rPr lang="es-ES" dirty="0"/>
              <a:t>Recursos de desarrollo</a:t>
            </a:r>
          </a:p>
        </p:txBody>
      </p:sp>
      <p:sp>
        <p:nvSpPr>
          <p:cNvPr id="3" name="Marcador de contenido 2">
            <a:extLst>
              <a:ext uri="{FF2B5EF4-FFF2-40B4-BE49-F238E27FC236}">
                <a16:creationId xmlns:a16="http://schemas.microsoft.com/office/drawing/2014/main" id="{400FB2DB-A220-42BD-A7B8-E5D85DE4BE97}"/>
              </a:ext>
            </a:extLst>
          </p:cNvPr>
          <p:cNvSpPr>
            <a:spLocks noGrp="1"/>
          </p:cNvSpPr>
          <p:nvPr>
            <p:ph sz="quarter" idx="11"/>
          </p:nvPr>
        </p:nvSpPr>
        <p:spPr>
          <a:xfrm>
            <a:off x="4860972" y="-1"/>
            <a:ext cx="7575503" cy="6994525"/>
          </a:xfrm>
        </p:spPr>
        <p:txBody>
          <a:bodyPr/>
          <a:lstStyle/>
          <a:p>
            <a:pPr lvl="0" defTabSz="914400">
              <a:spcBef>
                <a:spcPts val="1000"/>
              </a:spcBef>
              <a:buSzPct val="120000"/>
              <a:defRPr/>
            </a:pPr>
            <a:r>
              <a:rPr lang="en-US" dirty="0">
                <a:solidFill>
                  <a:schemeClr val="accent3"/>
                </a:solidFill>
                <a:latin typeface="Segoe UI Semibold" panose="020B0702040204020203" pitchFamily="34" charset="0"/>
                <a:cs typeface="Segoe UI Semibold" panose="020B0702040204020203" pitchFamily="34" charset="0"/>
              </a:rPr>
              <a:t>Preview Pricing</a:t>
            </a:r>
          </a:p>
          <a:p>
            <a:pPr lvl="1" indent="0" defTabSz="914400">
              <a:spcBef>
                <a:spcPts val="500"/>
              </a:spcBef>
              <a:buSzPct val="120000"/>
              <a:buNone/>
              <a:defRPr/>
            </a:pPr>
            <a:r>
              <a:rPr lang="en-US" sz="1600" u="sng" dirty="0">
                <a:solidFill>
                  <a:schemeClr val="bg2"/>
                </a:solidFill>
              </a:rPr>
              <a:t>https://www.microsoft.com/cognitive-services/en-us/pricing</a:t>
            </a:r>
          </a:p>
          <a:p>
            <a:pPr lvl="0" defTabSz="914400">
              <a:spcBef>
                <a:spcPts val="1000"/>
              </a:spcBef>
              <a:buSzPct val="120000"/>
              <a:defRPr/>
            </a:pPr>
            <a:endParaRPr lang="en-US" dirty="0">
              <a:solidFill>
                <a:schemeClr val="bg1"/>
              </a:solidFill>
              <a:latin typeface="Segoe UI Semibold" panose="020B0702040204020203" pitchFamily="34" charset="0"/>
              <a:cs typeface="Segoe UI Semibold" panose="020B0702040204020203" pitchFamily="34" charset="0"/>
            </a:endParaRPr>
          </a:p>
          <a:p>
            <a:pPr lvl="0" defTabSz="914400">
              <a:spcBef>
                <a:spcPts val="1000"/>
              </a:spcBef>
              <a:buSzPct val="120000"/>
              <a:defRPr/>
            </a:pPr>
            <a:r>
              <a:rPr lang="en-US" dirty="0">
                <a:solidFill>
                  <a:schemeClr val="accent3"/>
                </a:solidFill>
                <a:latin typeface="Segoe UI Semibold" panose="020B0702040204020203" pitchFamily="34" charset="0"/>
                <a:cs typeface="Segoe UI Semibold" panose="020B0702040204020203" pitchFamily="34" charset="0"/>
              </a:rPr>
              <a:t>Deploy for Production </a:t>
            </a:r>
          </a:p>
          <a:p>
            <a:pPr lvl="1" indent="0" defTabSz="914400">
              <a:spcBef>
                <a:spcPts val="500"/>
              </a:spcBef>
              <a:buSzPct val="120000"/>
              <a:buNone/>
              <a:defRPr/>
            </a:pPr>
            <a:r>
              <a:rPr lang="en-US" sz="1600" u="sng" dirty="0">
                <a:solidFill>
                  <a:schemeClr val="bg1"/>
                </a:solidFill>
              </a:rPr>
              <a:t>https://portal.azure.com/#create/Microsoft.CognitiveServices</a:t>
            </a:r>
            <a:endParaRPr lang="en-US" sz="2400" u="sng" dirty="0">
              <a:solidFill>
                <a:schemeClr val="bg1"/>
              </a:solidFill>
              <a:latin typeface="Segoe UI Semibold" panose="020B0702040204020203" pitchFamily="34" charset="0"/>
              <a:cs typeface="Segoe UI Semibold" panose="020B0702040204020203" pitchFamily="34" charset="0"/>
            </a:endParaRPr>
          </a:p>
          <a:p>
            <a:pPr lvl="0" defTabSz="914400">
              <a:spcBef>
                <a:spcPts val="1000"/>
              </a:spcBef>
              <a:buSzPct val="120000"/>
              <a:defRPr/>
            </a:pPr>
            <a:endParaRPr lang="en-US" dirty="0">
              <a:solidFill>
                <a:schemeClr val="bg1"/>
              </a:solidFill>
              <a:latin typeface="Segoe UI Semibold" panose="020B0702040204020203" pitchFamily="34" charset="0"/>
              <a:cs typeface="Segoe UI Semibold" panose="020B0702040204020203" pitchFamily="34" charset="0"/>
            </a:endParaRPr>
          </a:p>
          <a:p>
            <a:pPr lvl="0" defTabSz="914400">
              <a:spcBef>
                <a:spcPts val="1000"/>
              </a:spcBef>
              <a:buSzPct val="120000"/>
              <a:defRPr/>
            </a:pPr>
            <a:r>
              <a:rPr lang="en-US" dirty="0">
                <a:solidFill>
                  <a:schemeClr val="accent3"/>
                </a:solidFill>
                <a:latin typeface="Segoe UI Semibold" panose="020B0702040204020203" pitchFamily="34" charset="0"/>
                <a:cs typeface="Segoe UI Semibold" panose="020B0702040204020203" pitchFamily="34" charset="0"/>
              </a:rPr>
              <a:t>Documentation</a:t>
            </a:r>
          </a:p>
          <a:p>
            <a:pPr lvl="1" indent="0" defTabSz="914400">
              <a:spcBef>
                <a:spcPts val="500"/>
              </a:spcBef>
              <a:buSzPct val="120000"/>
              <a:buNone/>
              <a:defRPr/>
            </a:pPr>
            <a:r>
              <a:rPr lang="en-US" sz="1600" u="sng" dirty="0">
                <a:solidFill>
                  <a:schemeClr val="bg1"/>
                </a:solidFill>
              </a:rPr>
              <a:t>https://www.microsoft.com/cognitive-services/en-us/computer-vision-api/documentation</a:t>
            </a:r>
            <a:endParaRPr lang="en-US" sz="2000" u="sng" dirty="0">
              <a:solidFill>
                <a:schemeClr val="bg1"/>
              </a:solidFill>
            </a:endParaRPr>
          </a:p>
          <a:p>
            <a:pPr lvl="0" defTabSz="914400">
              <a:spcBef>
                <a:spcPts val="1000"/>
              </a:spcBef>
              <a:buSzPct val="120000"/>
              <a:defRPr/>
            </a:pPr>
            <a:endParaRPr lang="en-US" dirty="0">
              <a:solidFill>
                <a:schemeClr val="bg1"/>
              </a:solidFill>
              <a:latin typeface="Segoe UI Semibold" panose="020B0702040204020203" pitchFamily="34" charset="0"/>
              <a:cs typeface="Segoe UI Semibold" panose="020B0702040204020203" pitchFamily="34" charset="0"/>
            </a:endParaRPr>
          </a:p>
          <a:p>
            <a:pPr lvl="0" defTabSz="914400">
              <a:spcBef>
                <a:spcPts val="1000"/>
              </a:spcBef>
              <a:buSzPct val="120000"/>
              <a:defRPr/>
            </a:pPr>
            <a:r>
              <a:rPr lang="en-US" dirty="0">
                <a:solidFill>
                  <a:schemeClr val="accent3"/>
                </a:solidFill>
                <a:latin typeface="Segoe UI Semibold" panose="020B0702040204020203" pitchFamily="34" charset="0"/>
                <a:cs typeface="Segoe UI Semibold" panose="020B0702040204020203" pitchFamily="34" charset="0"/>
              </a:rPr>
              <a:t>Client SDKs</a:t>
            </a:r>
          </a:p>
          <a:p>
            <a:pPr lvl="1" indent="0" defTabSz="914400">
              <a:spcBef>
                <a:spcPts val="500"/>
              </a:spcBef>
              <a:buSzPct val="120000"/>
              <a:buNone/>
              <a:defRPr/>
            </a:pPr>
            <a:r>
              <a:rPr lang="en-US" sz="1600" u="sng" dirty="0">
                <a:solidFill>
                  <a:schemeClr val="bg1"/>
                </a:solidFill>
              </a:rPr>
              <a:t>https://aka.ms/cognitivesdks</a:t>
            </a:r>
          </a:p>
          <a:p>
            <a:pPr lvl="0" defTabSz="914400">
              <a:spcBef>
                <a:spcPts val="1000"/>
              </a:spcBef>
              <a:buSzPct val="120000"/>
              <a:defRPr/>
            </a:pPr>
            <a:endParaRPr lang="en-US" sz="2000" dirty="0">
              <a:solidFill>
                <a:schemeClr val="bg1"/>
              </a:solidFill>
            </a:endParaRPr>
          </a:p>
          <a:p>
            <a:pPr marL="0" lvl="1" indent="0" defTabSz="914400">
              <a:spcBef>
                <a:spcPts val="1000"/>
              </a:spcBef>
              <a:buSzPct val="120000"/>
              <a:buNone/>
              <a:defRPr/>
            </a:pPr>
            <a:r>
              <a:rPr lang="en-US" sz="2400" dirty="0">
                <a:solidFill>
                  <a:schemeClr val="accent3"/>
                </a:solidFill>
                <a:latin typeface="Segoe UI Semibold" panose="020B0702040204020203" pitchFamily="34" charset="0"/>
                <a:cs typeface="Segoe UI Semibold" panose="020B0702040204020203" pitchFamily="34" charset="0"/>
              </a:rPr>
              <a:t>Join Our Community</a:t>
            </a:r>
          </a:p>
          <a:p>
            <a:pPr lvl="1" indent="0" defTabSz="914400">
              <a:spcBef>
                <a:spcPts val="500"/>
              </a:spcBef>
              <a:buSzPct val="120000"/>
              <a:buNone/>
              <a:defRPr/>
            </a:pPr>
            <a:r>
              <a:rPr lang="en-US" sz="1600" u="sng" dirty="0">
                <a:solidFill>
                  <a:schemeClr val="bg1"/>
                </a:solidFill>
              </a:rPr>
              <a:t>https://stackoverflow.com/questions/tagged/microsoft-cognitive</a:t>
            </a:r>
          </a:p>
          <a:p>
            <a:pPr lvl="1" indent="0" defTabSz="914400">
              <a:spcBef>
                <a:spcPts val="500"/>
              </a:spcBef>
              <a:buSzPct val="120000"/>
              <a:buNone/>
              <a:defRPr/>
            </a:pPr>
            <a:r>
              <a:rPr lang="en-US" sz="1600" u="sng" dirty="0">
                <a:solidFill>
                  <a:schemeClr val="bg1"/>
                </a:solidFill>
              </a:rPr>
              <a:t>https://social.msdn.microsoft.com/forums/azure/en-US/home?forum=mlapi</a:t>
            </a:r>
          </a:p>
          <a:p>
            <a:pPr lvl="1" indent="0" defTabSz="914400">
              <a:spcBef>
                <a:spcPts val="500"/>
              </a:spcBef>
              <a:buSzPct val="120000"/>
              <a:buNone/>
              <a:defRPr/>
            </a:pPr>
            <a:r>
              <a:rPr lang="en-US" sz="1600" u="sng" dirty="0">
                <a:solidFill>
                  <a:schemeClr val="bg1"/>
                </a:solidFill>
              </a:rPr>
              <a:t>https://cognitive.uservoice.com</a:t>
            </a:r>
            <a:endParaRPr lang="es-ES" u="sng" dirty="0"/>
          </a:p>
        </p:txBody>
      </p:sp>
      <p:sp>
        <p:nvSpPr>
          <p:cNvPr id="4" name="Rectángulo 3">
            <a:hlinkClick r:id="rId2"/>
            <a:extLst>
              <a:ext uri="{FF2B5EF4-FFF2-40B4-BE49-F238E27FC236}">
                <a16:creationId xmlns:a16="http://schemas.microsoft.com/office/drawing/2014/main" id="{EF4E75D6-9301-44CC-88E0-80B6A49F21DA}"/>
              </a:ext>
            </a:extLst>
          </p:cNvPr>
          <p:cNvSpPr/>
          <p:nvPr/>
        </p:nvSpPr>
        <p:spPr bwMode="auto">
          <a:xfrm>
            <a:off x="5511800" y="673100"/>
            <a:ext cx="5588000"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ángulo 4">
            <a:hlinkClick r:id="rId3"/>
            <a:extLst>
              <a:ext uri="{FF2B5EF4-FFF2-40B4-BE49-F238E27FC236}">
                <a16:creationId xmlns:a16="http://schemas.microsoft.com/office/drawing/2014/main" id="{EC3BFBA2-3CC0-4132-98A0-267BF7D44954}"/>
              </a:ext>
            </a:extLst>
          </p:cNvPr>
          <p:cNvSpPr/>
          <p:nvPr/>
        </p:nvSpPr>
        <p:spPr bwMode="auto">
          <a:xfrm>
            <a:off x="5511800" y="1854200"/>
            <a:ext cx="5588000"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ángulo 5">
            <a:hlinkClick r:id="rId4"/>
            <a:extLst>
              <a:ext uri="{FF2B5EF4-FFF2-40B4-BE49-F238E27FC236}">
                <a16:creationId xmlns:a16="http://schemas.microsoft.com/office/drawing/2014/main" id="{21A6D292-A93D-46AF-9F98-85DD01875E5E}"/>
              </a:ext>
            </a:extLst>
          </p:cNvPr>
          <p:cNvSpPr/>
          <p:nvPr/>
        </p:nvSpPr>
        <p:spPr bwMode="auto">
          <a:xfrm>
            <a:off x="5511800" y="3090862"/>
            <a:ext cx="6438900" cy="4651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ángulo 6">
            <a:hlinkClick r:id="rId5"/>
            <a:extLst>
              <a:ext uri="{FF2B5EF4-FFF2-40B4-BE49-F238E27FC236}">
                <a16:creationId xmlns:a16="http://schemas.microsoft.com/office/drawing/2014/main" id="{2FC539DA-2BE9-4DA3-8F59-5195BB725C8A}"/>
              </a:ext>
            </a:extLst>
          </p:cNvPr>
          <p:cNvSpPr/>
          <p:nvPr/>
        </p:nvSpPr>
        <p:spPr bwMode="auto">
          <a:xfrm>
            <a:off x="5511800" y="4487862"/>
            <a:ext cx="2730500" cy="3000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7">
            <a:hlinkClick r:id="rId6"/>
            <a:extLst>
              <a:ext uri="{FF2B5EF4-FFF2-40B4-BE49-F238E27FC236}">
                <a16:creationId xmlns:a16="http://schemas.microsoft.com/office/drawing/2014/main" id="{97762056-553F-400E-9DA7-C00CE194D7E8}"/>
              </a:ext>
            </a:extLst>
          </p:cNvPr>
          <p:cNvSpPr/>
          <p:nvPr/>
        </p:nvSpPr>
        <p:spPr bwMode="auto">
          <a:xfrm>
            <a:off x="5511800" y="5618162"/>
            <a:ext cx="5994400" cy="274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hlinkClick r:id="rId7"/>
            <a:extLst>
              <a:ext uri="{FF2B5EF4-FFF2-40B4-BE49-F238E27FC236}">
                <a16:creationId xmlns:a16="http://schemas.microsoft.com/office/drawing/2014/main" id="{CAA07C81-24AD-4626-88AA-E2659447BF7B}"/>
              </a:ext>
            </a:extLst>
          </p:cNvPr>
          <p:cNvSpPr/>
          <p:nvPr/>
        </p:nvSpPr>
        <p:spPr bwMode="auto">
          <a:xfrm>
            <a:off x="5511800" y="5930900"/>
            <a:ext cx="4813300" cy="431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ángulo 9">
            <a:hlinkClick r:id="rId8"/>
            <a:extLst>
              <a:ext uri="{FF2B5EF4-FFF2-40B4-BE49-F238E27FC236}">
                <a16:creationId xmlns:a16="http://schemas.microsoft.com/office/drawing/2014/main" id="{85C97E71-D777-4DAF-973F-C18FDDA1B84C}"/>
              </a:ext>
            </a:extLst>
          </p:cNvPr>
          <p:cNvSpPr/>
          <p:nvPr/>
        </p:nvSpPr>
        <p:spPr bwMode="auto">
          <a:xfrm>
            <a:off x="5511800" y="6400800"/>
            <a:ext cx="2997200" cy="322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7392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solidFill>
                  <a:schemeClr val="tx1"/>
                </a:solidFill>
              </a:rPr>
              <a:t>PowerApps</a:t>
            </a:r>
            <a:endParaRPr lang="es-ES" dirty="0">
              <a:solidFill>
                <a:schemeClr val="tx1"/>
              </a:solidFill>
            </a:endParaRPr>
          </a:p>
        </p:txBody>
      </p:sp>
      <p:pic>
        <p:nvPicPr>
          <p:cNvPr id="7170" name="Picture 2" descr="https://pwrappscdn.azureedge.net/cvt-42dd09180ade04799674ce28ed685d639682a7260d3c3ec74402c8fa2852b351/images/page/powerapps-devices.png">
            <a:extLst>
              <a:ext uri="{FF2B5EF4-FFF2-40B4-BE49-F238E27FC236}">
                <a16:creationId xmlns:a16="http://schemas.microsoft.com/office/drawing/2014/main" id="{B990F733-76E4-4CFE-AD7E-76396B6E7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895" y="3327400"/>
            <a:ext cx="9300181" cy="36671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477AE08-88E8-4568-9CF7-29CF5C4A74D2}"/>
              </a:ext>
            </a:extLst>
          </p:cNvPr>
          <p:cNvSpPr txBox="1"/>
          <p:nvPr/>
        </p:nvSpPr>
        <p:spPr>
          <a:xfrm>
            <a:off x="529661" y="1258379"/>
            <a:ext cx="7035800" cy="250222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s-ES" dirty="0">
                <a:gradFill>
                  <a:gsLst>
                    <a:gs pos="2917">
                      <a:schemeClr val="tx1"/>
                    </a:gs>
                    <a:gs pos="30000">
                      <a:schemeClr val="tx1"/>
                    </a:gs>
                  </a:gsLst>
                  <a:lin ang="5400000" scaled="0"/>
                </a:gradFill>
              </a:rPr>
              <a:t>Herramienta de </a:t>
            </a:r>
            <a:r>
              <a:rPr lang="es-ES" b="1" dirty="0">
                <a:gradFill>
                  <a:gsLst>
                    <a:gs pos="2917">
                      <a:schemeClr val="tx1"/>
                    </a:gs>
                    <a:gs pos="30000">
                      <a:schemeClr val="tx1"/>
                    </a:gs>
                  </a:gsLst>
                  <a:lin ang="5400000" scaled="0"/>
                </a:gradFill>
              </a:rPr>
              <a:t>diseño de apps </a:t>
            </a:r>
            <a:r>
              <a:rPr lang="es-ES" dirty="0">
                <a:gradFill>
                  <a:gsLst>
                    <a:gs pos="2917">
                      <a:schemeClr val="tx1"/>
                    </a:gs>
                    <a:gs pos="30000">
                      <a:schemeClr val="tx1"/>
                    </a:gs>
                  </a:gsLst>
                  <a:lin ang="5400000" scaled="0"/>
                </a:gradFill>
              </a:rPr>
              <a:t>empresariales</a:t>
            </a:r>
          </a:p>
          <a:p>
            <a:pPr marL="342900" indent="-342900">
              <a:lnSpc>
                <a:spcPct val="90000"/>
              </a:lnSpc>
              <a:spcAft>
                <a:spcPts val="600"/>
              </a:spcAft>
              <a:buFont typeface="Arial" panose="020B0604020202020204" pitchFamily="34" charset="0"/>
              <a:buChar char="•"/>
            </a:pPr>
            <a:r>
              <a:rPr lang="es-ES" dirty="0">
                <a:gradFill>
                  <a:gsLst>
                    <a:gs pos="2917">
                      <a:schemeClr val="tx1"/>
                    </a:gs>
                    <a:gs pos="30000">
                      <a:schemeClr val="tx1"/>
                    </a:gs>
                  </a:gsLst>
                  <a:lin ang="5400000" scaled="0"/>
                </a:gradFill>
              </a:rPr>
              <a:t>Diseño sin código</a:t>
            </a:r>
          </a:p>
          <a:p>
            <a:pPr marL="342900" indent="-342900">
              <a:lnSpc>
                <a:spcPct val="90000"/>
              </a:lnSpc>
              <a:spcAft>
                <a:spcPts val="600"/>
              </a:spcAft>
              <a:buFont typeface="Arial" panose="020B0604020202020204" pitchFamily="34" charset="0"/>
              <a:buChar char="•"/>
            </a:pPr>
            <a:r>
              <a:rPr lang="es-ES" dirty="0">
                <a:gradFill>
                  <a:gsLst>
                    <a:gs pos="2917">
                      <a:schemeClr val="tx1"/>
                    </a:gs>
                    <a:gs pos="30000">
                      <a:schemeClr val="tx1"/>
                    </a:gs>
                  </a:gsLst>
                  <a:lin ang="5400000" scaled="0"/>
                </a:gradFill>
              </a:rPr>
              <a:t>Conectores a multitud servicios y bases de datos</a:t>
            </a:r>
          </a:p>
          <a:p>
            <a:pPr marL="342900" indent="-342900">
              <a:lnSpc>
                <a:spcPct val="90000"/>
              </a:lnSpc>
              <a:spcAft>
                <a:spcPts val="600"/>
              </a:spcAft>
              <a:buFont typeface="Arial" panose="020B0604020202020204" pitchFamily="34" charset="0"/>
              <a:buChar char="•"/>
            </a:pPr>
            <a:r>
              <a:rPr lang="es-ES" dirty="0">
                <a:gradFill>
                  <a:gsLst>
                    <a:gs pos="2917">
                      <a:schemeClr val="tx1"/>
                    </a:gs>
                    <a:gs pos="30000">
                      <a:schemeClr val="tx1"/>
                    </a:gs>
                  </a:gsLst>
                  <a:lin ang="5400000" scaled="0"/>
                </a:gradFill>
              </a:rPr>
              <a:t>Web, Tablet, móvil</a:t>
            </a:r>
          </a:p>
          <a:p>
            <a:pPr marL="342900" indent="-342900">
              <a:lnSpc>
                <a:spcPct val="90000"/>
              </a:lnSpc>
              <a:spcAft>
                <a:spcPts val="600"/>
              </a:spcAft>
              <a:buFont typeface="Arial" panose="020B0604020202020204" pitchFamily="34" charset="0"/>
              <a:buChar char="•"/>
            </a:pPr>
            <a:r>
              <a:rPr lang="es-ES" dirty="0">
                <a:gradFill>
                  <a:gsLst>
                    <a:gs pos="2917">
                      <a:schemeClr val="tx1"/>
                    </a:gs>
                    <a:gs pos="30000">
                      <a:schemeClr val="tx1"/>
                    </a:gs>
                  </a:gsLst>
                  <a:lin ang="5400000" scaled="0"/>
                </a:gradFill>
              </a:rPr>
              <a:t>Diseñador de formularios para SharePoint</a:t>
            </a:r>
          </a:p>
          <a:p>
            <a:pPr marL="342900" indent="-342900">
              <a:lnSpc>
                <a:spcPct val="90000"/>
              </a:lnSpc>
              <a:spcAft>
                <a:spcPts val="600"/>
              </a:spcAft>
              <a:buFont typeface="Arial" panose="020B0604020202020204" pitchFamily="34" charset="0"/>
              <a:buChar char="•"/>
            </a:pPr>
            <a:r>
              <a:rPr lang="es-ES" dirty="0">
                <a:gradFill>
                  <a:gsLst>
                    <a:gs pos="2917">
                      <a:schemeClr val="tx1"/>
                    </a:gs>
                    <a:gs pos="30000">
                      <a:schemeClr val="tx1"/>
                    </a:gs>
                  </a:gsLst>
                  <a:lin ang="5400000" scaled="0"/>
                </a:gradFill>
              </a:rPr>
              <a:t>Office 365 y Dynamics 365</a:t>
            </a:r>
          </a:p>
          <a:p>
            <a:pPr marL="342900" indent="-342900">
              <a:lnSpc>
                <a:spcPct val="90000"/>
              </a:lnSpc>
              <a:spcAft>
                <a:spcPts val="600"/>
              </a:spcAft>
              <a:buFont typeface="Arial" panose="020B0604020202020204" pitchFamily="34" charset="0"/>
              <a:buChar char="•"/>
            </a:pPr>
            <a:endParaRPr lang="es-ES" dirty="0">
              <a:gradFill>
                <a:gsLst>
                  <a:gs pos="2917">
                    <a:schemeClr val="tx1"/>
                  </a:gs>
                  <a:gs pos="30000">
                    <a:schemeClr val="tx1"/>
                  </a:gs>
                </a:gsLst>
                <a:lin ang="5400000" scaled="0"/>
              </a:gradFill>
            </a:endParaRPr>
          </a:p>
        </p:txBody>
      </p:sp>
      <p:pic>
        <p:nvPicPr>
          <p:cNvPr id="7174" name="Picture 6" descr="https://arunpotti.files.wordpress.com/2017/08/power-apps-logo-c-small-custom.png?w=700">
            <a:extLst>
              <a:ext uri="{FF2B5EF4-FFF2-40B4-BE49-F238E27FC236}">
                <a16:creationId xmlns:a16="http://schemas.microsoft.com/office/drawing/2014/main" id="{77085001-B7C6-4BB5-8B9A-37B516554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88" y="1258379"/>
            <a:ext cx="28575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610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080544" y="2506802"/>
            <a:ext cx="2792890" cy="3714445"/>
            <a:chOff x="1079815" y="2506662"/>
            <a:chExt cx="2793286" cy="3714972"/>
          </a:xfrm>
        </p:grpSpPr>
        <p:sp>
          <p:nvSpPr>
            <p:cNvPr id="3" name="TextBox 2"/>
            <p:cNvSpPr txBox="1"/>
            <p:nvPr/>
          </p:nvSpPr>
          <p:spPr>
            <a:xfrm>
              <a:off x="1079815" y="5021264"/>
              <a:ext cx="2793286" cy="1200370"/>
            </a:xfrm>
            <a:prstGeom prst="rect">
              <a:avLst/>
            </a:prstGeom>
            <a:noFill/>
          </p:spPr>
          <p:txBody>
            <a:bodyPr wrap="square" rtlCol="0">
              <a:spAutoFit/>
            </a:bodyPr>
            <a:lstStyle/>
            <a:p>
              <a:pPr algn="ctr" defTabSz="932563">
                <a:defRPr/>
              </a:pPr>
              <a:r>
                <a:rPr lang="es-ES" sz="2000" b="1" u="sng" dirty="0">
                  <a:latin typeface="Segoe UI Light" panose="020B0502040204020203" pitchFamily="34" charset="0"/>
                  <a:cs typeface="Segoe UI Light" panose="020B0502040204020203" pitchFamily="34" charset="0"/>
                </a:rPr>
                <a:t>Conéctese</a:t>
              </a:r>
              <a:r>
                <a:rPr lang="es-ES" sz="2000" dirty="0">
                  <a:latin typeface="Segoe UI Light" panose="020B0502040204020203" pitchFamily="34" charset="0"/>
                  <a:cs typeface="Segoe UI Light" panose="020B0502040204020203" pitchFamily="34" charset="0"/>
                </a:rPr>
                <a:t> a sus sistemas y cree nuevos datos</a:t>
              </a:r>
              <a:br>
                <a:rPr lang="en-US" dirty="0">
                  <a:latin typeface="Segoe UI Light" panose="020B0502040204020203" pitchFamily="34" charset="0"/>
                  <a:cs typeface="Segoe UI Light" panose="020B0502040204020203" pitchFamily="34" charset="0"/>
                </a:rPr>
              </a:br>
              <a:endParaRPr lang="en-US" sz="1199"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rotWithShape="1">
            <a:blip r:embed="rId3"/>
            <a:srcRect l="4083" r="70973" b="30713"/>
            <a:stretch/>
          </p:blipFill>
          <p:spPr>
            <a:xfrm>
              <a:off x="1079815" y="2506662"/>
              <a:ext cx="2793286" cy="2512441"/>
            </a:xfrm>
            <a:prstGeom prst="rect">
              <a:avLst/>
            </a:prstGeom>
          </p:spPr>
        </p:pic>
      </p:grpSp>
      <p:sp>
        <p:nvSpPr>
          <p:cNvPr id="7" name="TextBox 6"/>
          <p:cNvSpPr txBox="1"/>
          <p:nvPr/>
        </p:nvSpPr>
        <p:spPr>
          <a:xfrm>
            <a:off x="208446" y="394464"/>
            <a:ext cx="12434711" cy="1098401"/>
          </a:xfrm>
          <a:prstGeom prst="rect">
            <a:avLst/>
          </a:prstGeom>
          <a:noFill/>
        </p:spPr>
        <p:txBody>
          <a:bodyPr wrap="square" rtlCol="0">
            <a:spAutoFit/>
          </a:bodyPr>
          <a:lstStyle/>
          <a:p>
            <a:pPr algn="ctr" defTabSz="932563">
              <a:defRPr/>
            </a:pPr>
            <a:r>
              <a:rPr lang="en-US" sz="3199" dirty="0">
                <a:latin typeface="Segoe UI Light" panose="020B0502040204020203" pitchFamily="34" charset="0"/>
                <a:cs typeface="Segoe UI Light" panose="020B0502040204020203" pitchFamily="34" charset="0"/>
              </a:rPr>
              <a:t>Microsoft PowerApps </a:t>
            </a:r>
            <a:r>
              <a:rPr lang="en-US" sz="3199" dirty="0" err="1">
                <a:latin typeface="Segoe UI Light" panose="020B0502040204020203" pitchFamily="34" charset="0"/>
                <a:cs typeface="Segoe UI Light" panose="020B0502040204020203" pitchFamily="34" charset="0"/>
              </a:rPr>
              <a:t>es</a:t>
            </a:r>
            <a:r>
              <a:rPr lang="en-US" sz="3199" dirty="0">
                <a:latin typeface="Segoe UI Light" panose="020B0502040204020203" pitchFamily="34" charset="0"/>
                <a:cs typeface="Segoe UI Light" panose="020B0502040204020203" pitchFamily="34" charset="0"/>
              </a:rPr>
              <a:t> un </a:t>
            </a:r>
            <a:r>
              <a:rPr lang="en-US" sz="3199" dirty="0" err="1">
                <a:latin typeface="Segoe UI Light" panose="020B0502040204020203" pitchFamily="34" charset="0"/>
                <a:cs typeface="Segoe UI Light" panose="020B0502040204020203" pitchFamily="34" charset="0"/>
              </a:rPr>
              <a:t>servicio</a:t>
            </a:r>
            <a:r>
              <a:rPr lang="en-US" sz="3199" dirty="0">
                <a:latin typeface="Segoe UI Light" panose="020B0502040204020203" pitchFamily="34" charset="0"/>
                <a:cs typeface="Segoe UI Light" panose="020B0502040204020203" pitchFamily="34" charset="0"/>
              </a:rPr>
              <a:t> para </a:t>
            </a:r>
            <a:r>
              <a:rPr lang="en-US" sz="3199" dirty="0" err="1">
                <a:latin typeface="Segoe UI Light" panose="020B0502040204020203" pitchFamily="34" charset="0"/>
                <a:cs typeface="Segoe UI Light" panose="020B0502040204020203" pitchFamily="34" charset="0"/>
              </a:rPr>
              <a:t>crear</a:t>
            </a:r>
            <a:r>
              <a:rPr lang="en-US" sz="3199" dirty="0">
                <a:latin typeface="Segoe UI Light" panose="020B0502040204020203" pitchFamily="34" charset="0"/>
                <a:cs typeface="Segoe UI Light" panose="020B0502040204020203" pitchFamily="34" charset="0"/>
              </a:rPr>
              <a:t> y </a:t>
            </a:r>
            <a:r>
              <a:rPr lang="en-US" sz="3199" dirty="0" err="1">
                <a:latin typeface="Segoe UI Light" panose="020B0502040204020203" pitchFamily="34" charset="0"/>
                <a:cs typeface="Segoe UI Light" panose="020B0502040204020203" pitchFamily="34" charset="0"/>
              </a:rPr>
              <a:t>utilizar</a:t>
            </a:r>
            <a:r>
              <a:rPr lang="en-US" sz="3199" dirty="0">
                <a:latin typeface="Segoe UI Light" panose="020B0502040204020203" pitchFamily="34" charset="0"/>
                <a:cs typeface="Segoe UI Light" panose="020B0502040204020203" pitchFamily="34" charset="0"/>
              </a:rPr>
              <a:t> apps de </a:t>
            </a:r>
            <a:r>
              <a:rPr lang="en-US" sz="3199" dirty="0" err="1">
                <a:latin typeface="Segoe UI Light" panose="020B0502040204020203" pitchFamily="34" charset="0"/>
                <a:cs typeface="Segoe UI Light" panose="020B0502040204020203" pitchFamily="34" charset="0"/>
              </a:rPr>
              <a:t>negocio</a:t>
            </a:r>
            <a:r>
              <a:rPr lang="en-US" sz="3199" dirty="0">
                <a:latin typeface="Segoe UI Light" panose="020B0502040204020203" pitchFamily="34" charset="0"/>
                <a:cs typeface="Segoe UI Light" panose="020B0502040204020203" pitchFamily="34" charset="0"/>
              </a:rPr>
              <a:t> multi plataforma</a:t>
            </a:r>
          </a:p>
        </p:txBody>
      </p:sp>
      <p:grpSp>
        <p:nvGrpSpPr>
          <p:cNvPr id="14" name="Group 13"/>
          <p:cNvGrpSpPr/>
          <p:nvPr/>
        </p:nvGrpSpPr>
        <p:grpSpPr>
          <a:xfrm>
            <a:off x="4679734" y="2506801"/>
            <a:ext cx="2833720" cy="3499130"/>
            <a:chOff x="4679515" y="2506661"/>
            <a:chExt cx="2834122" cy="3499627"/>
          </a:xfrm>
        </p:grpSpPr>
        <p:sp>
          <p:nvSpPr>
            <p:cNvPr id="5" name="TextBox 4"/>
            <p:cNvSpPr txBox="1"/>
            <p:nvPr/>
          </p:nvSpPr>
          <p:spPr>
            <a:xfrm>
              <a:off x="4679515" y="5021263"/>
              <a:ext cx="2834122" cy="985025"/>
            </a:xfrm>
            <a:prstGeom prst="rect">
              <a:avLst/>
            </a:prstGeom>
            <a:noFill/>
          </p:spPr>
          <p:txBody>
            <a:bodyPr wrap="square" rtlCol="0">
              <a:spAutoFit/>
            </a:bodyPr>
            <a:lstStyle/>
            <a:p>
              <a:pPr algn="ctr" defTabSz="932563">
                <a:defRPr/>
              </a:pPr>
              <a:r>
                <a:rPr lang="es-ES" sz="2000" b="1" u="sng" dirty="0">
                  <a:latin typeface="Segoe UI Light" panose="020B0502040204020203" pitchFamily="34" charset="0"/>
                  <a:cs typeface="Segoe UI Light" panose="020B0502040204020203" pitchFamily="34" charset="0"/>
                </a:rPr>
                <a:t>Compilar</a:t>
              </a:r>
              <a:r>
                <a:rPr lang="es-ES" sz="2000" dirty="0">
                  <a:latin typeface="Segoe UI Light" panose="020B0502040204020203" pitchFamily="34" charset="0"/>
                  <a:cs typeface="Segoe UI Light" panose="020B0502040204020203" pitchFamily="34" charset="0"/>
                </a:rPr>
                <a:t> aplicaciones sin escribir código</a:t>
              </a: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rotWithShape="1">
            <a:blip r:embed="rId3"/>
            <a:srcRect l="36624" r="38432" b="30713"/>
            <a:stretch/>
          </p:blipFill>
          <p:spPr>
            <a:xfrm>
              <a:off x="4720351" y="2506661"/>
              <a:ext cx="2793286" cy="2512441"/>
            </a:xfrm>
            <a:prstGeom prst="rect">
              <a:avLst/>
            </a:prstGeom>
          </p:spPr>
        </p:pic>
      </p:grpSp>
      <p:grpSp>
        <p:nvGrpSpPr>
          <p:cNvPr id="16" name="Group 15"/>
          <p:cNvGrpSpPr/>
          <p:nvPr/>
        </p:nvGrpSpPr>
        <p:grpSpPr>
          <a:xfrm>
            <a:off x="8319753" y="2506802"/>
            <a:ext cx="2792890" cy="3806907"/>
            <a:chOff x="8320051" y="2506660"/>
            <a:chExt cx="2793286" cy="3807447"/>
          </a:xfrm>
        </p:grpSpPr>
        <p:sp>
          <p:nvSpPr>
            <p:cNvPr id="6" name="TextBox 5"/>
            <p:cNvSpPr txBox="1"/>
            <p:nvPr/>
          </p:nvSpPr>
          <p:spPr>
            <a:xfrm>
              <a:off x="8566951" y="5021262"/>
              <a:ext cx="2299486" cy="1292845"/>
            </a:xfrm>
            <a:prstGeom prst="rect">
              <a:avLst/>
            </a:prstGeom>
            <a:noFill/>
          </p:spPr>
          <p:txBody>
            <a:bodyPr wrap="square" rtlCol="0">
              <a:spAutoFit/>
            </a:bodyPr>
            <a:lstStyle/>
            <a:p>
              <a:pPr algn="ctr" defTabSz="932563">
                <a:defRPr/>
              </a:pPr>
              <a:r>
                <a:rPr lang="es-ES" sz="2000" b="1" u="sng" dirty="0">
                  <a:latin typeface="Segoe UI Light" panose="020B0502040204020203" pitchFamily="34" charset="0"/>
                  <a:cs typeface="Segoe UI Light" panose="020B0502040204020203" pitchFamily="34" charset="0"/>
                </a:rPr>
                <a:t>Publicar</a:t>
              </a:r>
              <a:r>
                <a:rPr lang="es-ES" sz="2000" dirty="0">
                  <a:latin typeface="Segoe UI Light" panose="020B0502040204020203" pitchFamily="34" charset="0"/>
                  <a:cs typeface="Segoe UI Light" panose="020B0502040204020203" pitchFamily="34" charset="0"/>
                </a:rPr>
                <a:t> y usar en Internet o dispositivos móviles</a:t>
              </a: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rotWithShape="1">
            <a:blip r:embed="rId3"/>
            <a:srcRect l="68769" r="6287" b="30713"/>
            <a:stretch/>
          </p:blipFill>
          <p:spPr>
            <a:xfrm>
              <a:off x="8320051" y="2506660"/>
              <a:ext cx="2793286" cy="2512441"/>
            </a:xfrm>
            <a:prstGeom prst="rect">
              <a:avLst/>
            </a:prstGeom>
          </p:spPr>
        </p:pic>
      </p:grpSp>
    </p:spTree>
    <p:extLst>
      <p:ext uri="{BB962C8B-B14F-4D97-AF65-F5344CB8AC3E}">
        <p14:creationId xmlns:p14="http://schemas.microsoft.com/office/powerpoint/2010/main" val="24304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solidFill>
                  <a:schemeClr val="tx1"/>
                </a:solidFill>
              </a:rPr>
              <a:t>Common</a:t>
            </a:r>
            <a:r>
              <a:rPr lang="es-ES" dirty="0">
                <a:solidFill>
                  <a:schemeClr val="tx1"/>
                </a:solidFill>
              </a:rPr>
              <a:t> Data </a:t>
            </a:r>
            <a:r>
              <a:rPr lang="es-ES" dirty="0" err="1">
                <a:solidFill>
                  <a:schemeClr val="tx1"/>
                </a:solidFill>
              </a:rPr>
              <a:t>Service</a:t>
            </a:r>
            <a:endParaRPr lang="es-ES" dirty="0">
              <a:solidFill>
                <a:schemeClr val="tx1"/>
              </a:solidFill>
            </a:endParaRPr>
          </a:p>
        </p:txBody>
      </p:sp>
      <p:pic>
        <p:nvPicPr>
          <p:cNvPr id="4" name="Imagen 3">
            <a:extLst>
              <a:ext uri="{FF2B5EF4-FFF2-40B4-BE49-F238E27FC236}">
                <a16:creationId xmlns:a16="http://schemas.microsoft.com/office/drawing/2014/main" id="{27D16D1A-55A6-49D5-9248-055CDC303248}"/>
              </a:ext>
            </a:extLst>
          </p:cNvPr>
          <p:cNvPicPr>
            <a:picLocks noChangeAspect="1"/>
          </p:cNvPicPr>
          <p:nvPr/>
        </p:nvPicPr>
        <p:blipFill rotWithShape="1">
          <a:blip r:embed="rId3"/>
          <a:srcRect l="13582" r="10544"/>
          <a:stretch/>
        </p:blipFill>
        <p:spPr>
          <a:xfrm>
            <a:off x="-1" y="1743055"/>
            <a:ext cx="12471685" cy="3730645"/>
          </a:xfrm>
          <a:prstGeom prst="rect">
            <a:avLst/>
          </a:prstGeom>
        </p:spPr>
      </p:pic>
    </p:spTree>
    <p:extLst>
      <p:ext uri="{BB962C8B-B14F-4D97-AF65-F5344CB8AC3E}">
        <p14:creationId xmlns:p14="http://schemas.microsoft.com/office/powerpoint/2010/main" val="40776542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Conectores PowerApps</a:t>
            </a:r>
          </a:p>
        </p:txBody>
      </p:sp>
      <p:sp>
        <p:nvSpPr>
          <p:cNvPr id="6" name="CuadroTexto 5">
            <a:extLst>
              <a:ext uri="{FF2B5EF4-FFF2-40B4-BE49-F238E27FC236}">
                <a16:creationId xmlns:a16="http://schemas.microsoft.com/office/drawing/2014/main" id="{7F0B7B8A-3735-46A5-86AA-7A428EB68C5E}"/>
              </a:ext>
            </a:extLst>
          </p:cNvPr>
          <p:cNvSpPr txBox="1"/>
          <p:nvPr/>
        </p:nvSpPr>
        <p:spPr>
          <a:xfrm>
            <a:off x="679304" y="1136116"/>
            <a:ext cx="5950096" cy="547842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s-ES" b="1" dirty="0">
                <a:solidFill>
                  <a:schemeClr val="accent1"/>
                </a:solidFill>
              </a:rPr>
              <a:t>Microsoft</a:t>
            </a:r>
          </a:p>
          <a:p>
            <a:pPr marL="742950" lvl="1" indent="-285750">
              <a:buClr>
                <a:schemeClr val="accent1"/>
              </a:buClr>
              <a:buFont typeface="Arial" panose="020B0604020202020204" pitchFamily="34" charset="0"/>
              <a:buChar char="•"/>
            </a:pPr>
            <a:r>
              <a:rPr lang="es-ES" sz="1600" dirty="0">
                <a:gradFill>
                  <a:gsLst>
                    <a:gs pos="2917">
                      <a:schemeClr val="tx1"/>
                    </a:gs>
                    <a:gs pos="30000">
                      <a:schemeClr val="tx1"/>
                    </a:gs>
                  </a:gsLst>
                  <a:lin ang="5400000" scaled="0"/>
                </a:gradFill>
              </a:rPr>
              <a:t>Office 365 (SharePoint, OneDrive 4B, Excel, </a:t>
            </a:r>
            <a:r>
              <a:rPr lang="es-ES" sz="1600" dirty="0" err="1">
                <a:gradFill>
                  <a:gsLst>
                    <a:gs pos="2917">
                      <a:schemeClr val="tx1"/>
                    </a:gs>
                    <a:gs pos="30000">
                      <a:schemeClr val="tx1"/>
                    </a:gs>
                  </a:gsLst>
                  <a:lin ang="5400000" scaled="0"/>
                </a:gradFill>
              </a:rPr>
              <a:t>Yammer</a:t>
            </a:r>
            <a:r>
              <a:rPr lang="es-ES" sz="1600" dirty="0">
                <a:gradFill>
                  <a:gsLst>
                    <a:gs pos="2917">
                      <a:schemeClr val="tx1"/>
                    </a:gs>
                    <a:gs pos="30000">
                      <a:schemeClr val="tx1"/>
                    </a:gs>
                  </a:gsLst>
                  <a:lin ang="5400000" scaled="0"/>
                </a:gradFill>
              </a:rPr>
              <a:t>, Outlook, Video, </a:t>
            </a:r>
            <a:r>
              <a:rPr lang="es-ES" sz="1600" dirty="0" err="1">
                <a:gradFill>
                  <a:gsLst>
                    <a:gs pos="2917">
                      <a:schemeClr val="tx1"/>
                    </a:gs>
                    <a:gs pos="30000">
                      <a:schemeClr val="tx1"/>
                    </a:gs>
                  </a:gsLst>
                  <a:lin ang="5400000" scaled="0"/>
                </a:gradFill>
              </a:rPr>
              <a:t>Stream</a:t>
            </a:r>
            <a:r>
              <a:rPr lang="es-ES" sz="1600" dirty="0">
                <a:gradFill>
                  <a:gsLst>
                    <a:gs pos="2917">
                      <a:schemeClr val="tx1"/>
                    </a:gs>
                    <a:gs pos="30000">
                      <a:schemeClr val="tx1"/>
                    </a:gs>
                  </a:gsLst>
                  <a:lin ang="5400000" scaled="0"/>
                </a:gradFill>
              </a:rPr>
              <a:t>, Project…)</a:t>
            </a:r>
          </a:p>
          <a:p>
            <a:pPr marL="742950" lvl="1" indent="-285750">
              <a:buClr>
                <a:schemeClr val="accent1"/>
              </a:buClr>
              <a:buFont typeface="Arial" panose="020B0604020202020204" pitchFamily="34" charset="0"/>
              <a:buChar char="•"/>
            </a:pPr>
            <a:r>
              <a:rPr lang="es-ES" sz="1600" dirty="0">
                <a:gradFill>
                  <a:gsLst>
                    <a:gs pos="2917">
                      <a:schemeClr val="tx1"/>
                    </a:gs>
                    <a:gs pos="30000">
                      <a:schemeClr val="tx1"/>
                    </a:gs>
                  </a:gsLst>
                  <a:lin ang="5400000" scaled="0"/>
                </a:gradFill>
              </a:rPr>
              <a:t>Dynamics (CRM, AX, D365)</a:t>
            </a:r>
          </a:p>
          <a:p>
            <a:pPr marL="742950" lvl="1" indent="-285750">
              <a:buClr>
                <a:schemeClr val="accent1"/>
              </a:buClr>
              <a:buFont typeface="Arial" panose="020B0604020202020204" pitchFamily="34" charset="0"/>
              <a:buChar char="•"/>
            </a:pPr>
            <a:r>
              <a:rPr lang="es-ES" sz="1600" dirty="0">
                <a:gradFill>
                  <a:gsLst>
                    <a:gs pos="2917">
                      <a:schemeClr val="tx1"/>
                    </a:gs>
                    <a:gs pos="30000">
                      <a:schemeClr val="tx1"/>
                    </a:gs>
                  </a:gsLst>
                  <a:lin ang="5400000" scaled="0"/>
                </a:gradFill>
              </a:rPr>
              <a:t>Azure (</a:t>
            </a:r>
            <a:r>
              <a:rPr lang="es-ES" sz="1600" dirty="0" err="1">
                <a:gradFill>
                  <a:gsLst>
                    <a:gs pos="2917">
                      <a:schemeClr val="tx1"/>
                    </a:gs>
                    <a:gs pos="30000">
                      <a:schemeClr val="tx1"/>
                    </a:gs>
                  </a:gsLst>
                  <a:lin ang="5400000" scaled="0"/>
                </a:gradFill>
              </a:rPr>
              <a:t>storage</a:t>
            </a:r>
            <a:r>
              <a:rPr lang="es-ES" sz="1600" dirty="0">
                <a:gradFill>
                  <a:gsLst>
                    <a:gs pos="2917">
                      <a:schemeClr val="tx1"/>
                    </a:gs>
                    <a:gs pos="30000">
                      <a:schemeClr val="tx1"/>
                    </a:gs>
                  </a:gsLst>
                  <a:lin ang="5400000" scaled="0"/>
                </a:gradFill>
              </a:rPr>
              <a:t>, </a:t>
            </a:r>
            <a:r>
              <a:rPr lang="es-ES" sz="1600" dirty="0" err="1">
                <a:gradFill>
                  <a:gsLst>
                    <a:gs pos="2917">
                      <a:schemeClr val="tx1"/>
                    </a:gs>
                    <a:gs pos="30000">
                      <a:schemeClr val="tx1"/>
                    </a:gs>
                  </a:gsLst>
                  <a:lin ang="5400000" scaled="0"/>
                </a:gradFill>
              </a:rPr>
              <a:t>service</a:t>
            </a:r>
            <a:r>
              <a:rPr lang="es-ES" sz="1600" dirty="0">
                <a:gradFill>
                  <a:gsLst>
                    <a:gs pos="2917">
                      <a:schemeClr val="tx1"/>
                    </a:gs>
                    <a:gs pos="30000">
                      <a:schemeClr val="tx1"/>
                    </a:gs>
                  </a:gsLst>
                  <a:lin ang="5400000" scaled="0"/>
                </a:gradFill>
              </a:rPr>
              <a:t> bus)</a:t>
            </a:r>
          </a:p>
          <a:p>
            <a:pPr marL="742950" lvl="1" indent="-285750">
              <a:buClr>
                <a:schemeClr val="accent1"/>
              </a:buClr>
              <a:buFont typeface="Arial" panose="020B0604020202020204" pitchFamily="34" charset="0"/>
              <a:buChar char="•"/>
            </a:pPr>
            <a:r>
              <a:rPr lang="es-ES" sz="1600" dirty="0">
                <a:gradFill>
                  <a:gsLst>
                    <a:gs pos="2917">
                      <a:schemeClr val="tx1"/>
                    </a:gs>
                    <a:gs pos="30000">
                      <a:schemeClr val="tx1"/>
                    </a:gs>
                  </a:gsLst>
                  <a:lin ang="5400000" scaled="0"/>
                </a:gradFill>
              </a:rPr>
              <a:t>TFS, </a:t>
            </a:r>
            <a:r>
              <a:rPr lang="es-ES" sz="1600" dirty="0" err="1">
                <a:gradFill>
                  <a:gsLst>
                    <a:gs pos="2917">
                      <a:schemeClr val="tx1"/>
                    </a:gs>
                    <a:gs pos="30000">
                      <a:schemeClr val="tx1"/>
                    </a:gs>
                  </a:gsLst>
                  <a:lin ang="5400000" scaled="0"/>
                </a:gradFill>
              </a:rPr>
              <a:t>Wunderlist</a:t>
            </a:r>
            <a:r>
              <a:rPr lang="es-ES" sz="1600" dirty="0">
                <a:gradFill>
                  <a:gsLst>
                    <a:gs pos="2917">
                      <a:schemeClr val="tx1"/>
                    </a:gs>
                    <a:gs pos="30000">
                      <a:schemeClr val="tx1"/>
                    </a:gs>
                  </a:gsLst>
                  <a:lin ang="5400000" scaled="0"/>
                </a:gradFill>
              </a:rPr>
              <a:t>, </a:t>
            </a:r>
            <a:r>
              <a:rPr lang="es-ES" sz="1600" dirty="0" err="1">
                <a:gradFill>
                  <a:gsLst>
                    <a:gs pos="2917">
                      <a:schemeClr val="tx1"/>
                    </a:gs>
                    <a:gs pos="30000">
                      <a:schemeClr val="tx1"/>
                    </a:gs>
                  </a:gsLst>
                  <a:lin ang="5400000" scaled="0"/>
                </a:gradFill>
              </a:rPr>
              <a:t>Translator</a:t>
            </a:r>
            <a:r>
              <a:rPr lang="es-ES" sz="1600" dirty="0">
                <a:gradFill>
                  <a:gsLst>
                    <a:gs pos="2917">
                      <a:schemeClr val="tx1"/>
                    </a:gs>
                    <a:gs pos="30000">
                      <a:schemeClr val="tx1"/>
                    </a:gs>
                  </a:gsLst>
                  <a:lin ang="5400000" scaled="0"/>
                </a:gradFill>
              </a:rPr>
              <a:t>, </a:t>
            </a:r>
            <a:r>
              <a:rPr lang="es-ES" sz="1600" dirty="0" err="1">
                <a:gradFill>
                  <a:gsLst>
                    <a:gs pos="2917">
                      <a:schemeClr val="tx1"/>
                    </a:gs>
                    <a:gs pos="30000">
                      <a:schemeClr val="tx1"/>
                    </a:gs>
                  </a:gsLst>
                  <a:lin ang="5400000" scaled="0"/>
                </a:gradFill>
              </a:rPr>
              <a:t>push</a:t>
            </a:r>
            <a:r>
              <a:rPr lang="es-ES" sz="1600" dirty="0">
                <a:gradFill>
                  <a:gsLst>
                    <a:gs pos="2917">
                      <a:schemeClr val="tx1"/>
                    </a:gs>
                    <a:gs pos="30000">
                      <a:schemeClr val="tx1"/>
                    </a:gs>
                  </a:gsLst>
                  <a:lin ang="5400000" scaled="0"/>
                </a:gradFill>
              </a:rPr>
              <a:t> </a:t>
            </a:r>
            <a:r>
              <a:rPr lang="es-ES" sz="1600" dirty="0" err="1">
                <a:gradFill>
                  <a:gsLst>
                    <a:gs pos="2917">
                      <a:schemeClr val="tx1"/>
                    </a:gs>
                    <a:gs pos="30000">
                      <a:schemeClr val="tx1"/>
                    </a:gs>
                  </a:gsLst>
                  <a:lin ang="5400000" scaled="0"/>
                </a:gradFill>
              </a:rPr>
              <a:t>notification</a:t>
            </a:r>
            <a:r>
              <a:rPr lang="es-ES" sz="1600" dirty="0">
                <a:gradFill>
                  <a:gsLst>
                    <a:gs pos="2917">
                      <a:schemeClr val="tx1"/>
                    </a:gs>
                    <a:gs pos="30000">
                      <a:schemeClr val="tx1"/>
                    </a:gs>
                  </a:gsLst>
                  <a:lin ang="5400000" scaled="0"/>
                </a:gradFill>
              </a:rPr>
              <a:t>, SQL Server…</a:t>
            </a:r>
          </a:p>
          <a:p>
            <a:pPr marL="285750" indent="-285750">
              <a:buClr>
                <a:schemeClr val="accent1"/>
              </a:buClr>
              <a:buFont typeface="Arial" panose="020B0604020202020204" pitchFamily="34" charset="0"/>
              <a:buChar char="•"/>
            </a:pPr>
            <a:r>
              <a:rPr lang="es-ES" b="1" dirty="0">
                <a:solidFill>
                  <a:schemeClr val="accent1"/>
                </a:solidFill>
              </a:rPr>
              <a:t>Google</a:t>
            </a:r>
          </a:p>
          <a:p>
            <a:pPr marL="742950" lvl="1" indent="-285750">
              <a:buClr>
                <a:schemeClr val="accent1"/>
              </a:buClr>
              <a:buFont typeface="Arial" panose="020B0604020202020204" pitchFamily="34" charset="0"/>
              <a:buChar char="•"/>
            </a:pPr>
            <a:r>
              <a:rPr lang="es-ES" sz="1600" dirty="0">
                <a:gradFill>
                  <a:gsLst>
                    <a:gs pos="2917">
                      <a:schemeClr val="tx1"/>
                    </a:gs>
                    <a:gs pos="30000">
                      <a:schemeClr val="tx1"/>
                    </a:gs>
                  </a:gsLst>
                  <a:lin ang="5400000" scaled="0"/>
                </a:gradFill>
              </a:rPr>
              <a:t>Calendar, Drive, </a:t>
            </a:r>
            <a:r>
              <a:rPr lang="es-ES" sz="1600" dirty="0" err="1">
                <a:gradFill>
                  <a:gsLst>
                    <a:gs pos="2917">
                      <a:schemeClr val="tx1"/>
                    </a:gs>
                    <a:gs pos="30000">
                      <a:schemeClr val="tx1"/>
                    </a:gs>
                  </a:gsLst>
                  <a:lin ang="5400000" scaled="0"/>
                </a:gradFill>
              </a:rPr>
              <a:t>Sheets</a:t>
            </a:r>
            <a:r>
              <a:rPr lang="es-ES" sz="1600" dirty="0">
                <a:gradFill>
                  <a:gsLst>
                    <a:gs pos="2917">
                      <a:schemeClr val="tx1"/>
                    </a:gs>
                    <a:gs pos="30000">
                      <a:schemeClr val="tx1"/>
                    </a:gs>
                  </a:gsLst>
                  <a:lin ang="5400000" scaled="0"/>
                </a:gradFill>
              </a:rPr>
              <a:t>, </a:t>
            </a:r>
            <a:r>
              <a:rPr lang="es-ES" sz="1600" dirty="0" err="1">
                <a:gradFill>
                  <a:gsLst>
                    <a:gs pos="2917">
                      <a:schemeClr val="tx1"/>
                    </a:gs>
                    <a:gs pos="30000">
                      <a:schemeClr val="tx1"/>
                    </a:gs>
                  </a:gsLst>
                  <a:lin ang="5400000" scaled="0"/>
                </a:gradFill>
              </a:rPr>
              <a:t>Tasks</a:t>
            </a:r>
            <a:r>
              <a:rPr lang="es-ES" sz="1600" dirty="0">
                <a:gradFill>
                  <a:gsLst>
                    <a:gs pos="2917">
                      <a:schemeClr val="tx1"/>
                    </a:gs>
                    <a:gs pos="30000">
                      <a:schemeClr val="tx1"/>
                    </a:gs>
                  </a:gsLst>
                  <a:lin ang="5400000" scaled="0"/>
                </a:gradFill>
              </a:rPr>
              <a:t>, YouTube…</a:t>
            </a:r>
          </a:p>
          <a:p>
            <a:pPr marL="285750" indent="-285750">
              <a:buClr>
                <a:schemeClr val="accent1"/>
              </a:buClr>
              <a:buFont typeface="Arial" panose="020B0604020202020204" pitchFamily="34" charset="0"/>
              <a:buChar char="•"/>
            </a:pPr>
            <a:r>
              <a:rPr lang="es-ES" b="1" dirty="0">
                <a:solidFill>
                  <a:schemeClr val="accent1"/>
                </a:solidFill>
              </a:rPr>
              <a:t>Social</a:t>
            </a:r>
          </a:p>
          <a:p>
            <a:pPr marL="742950" lvl="1" indent="-285750">
              <a:buClr>
                <a:schemeClr val="accent1"/>
              </a:buClr>
              <a:buFont typeface="Arial" panose="020B0604020202020204" pitchFamily="34" charset="0"/>
              <a:buChar char="•"/>
            </a:pPr>
            <a:r>
              <a:rPr lang="es-ES" sz="1600" dirty="0">
                <a:gradFill>
                  <a:gsLst>
                    <a:gs pos="2917">
                      <a:schemeClr val="tx1"/>
                    </a:gs>
                    <a:gs pos="30000">
                      <a:schemeClr val="tx1"/>
                    </a:gs>
                  </a:gsLst>
                  <a:lin ang="5400000" scaled="0"/>
                </a:gradFill>
              </a:rPr>
              <a:t>Facebook, Twitter, Instagram, </a:t>
            </a:r>
            <a:r>
              <a:rPr lang="es-ES" sz="1600" dirty="0" err="1">
                <a:gradFill>
                  <a:gsLst>
                    <a:gs pos="2917">
                      <a:schemeClr val="tx1"/>
                    </a:gs>
                    <a:gs pos="30000">
                      <a:schemeClr val="tx1"/>
                    </a:gs>
                  </a:gsLst>
                  <a:lin ang="5400000" scaled="0"/>
                </a:gradFill>
              </a:rPr>
              <a:t>Yammer</a:t>
            </a:r>
            <a:r>
              <a:rPr lang="es-ES" sz="1600" dirty="0">
                <a:gradFill>
                  <a:gsLst>
                    <a:gs pos="2917">
                      <a:schemeClr val="tx1"/>
                    </a:gs>
                    <a:gs pos="30000">
                      <a:schemeClr val="tx1"/>
                    </a:gs>
                  </a:gsLst>
                  <a:lin ang="5400000" scaled="0"/>
                </a:gradFill>
              </a:rPr>
              <a:t>…</a:t>
            </a:r>
          </a:p>
          <a:p>
            <a:pPr marL="285750" indent="-285750">
              <a:buClr>
                <a:schemeClr val="accent1"/>
              </a:buClr>
              <a:buFont typeface="Arial" panose="020B0604020202020204" pitchFamily="34" charset="0"/>
              <a:buChar char="•"/>
            </a:pPr>
            <a:r>
              <a:rPr lang="es-ES" b="1" dirty="0">
                <a:solidFill>
                  <a:schemeClr val="accent1"/>
                </a:solidFill>
              </a:rPr>
              <a:t>Aplicaciones empresariales</a:t>
            </a:r>
          </a:p>
          <a:p>
            <a:pPr marL="742950" lvl="1" indent="-285750">
              <a:buClr>
                <a:schemeClr val="accent1"/>
              </a:buClr>
              <a:buFont typeface="Arial" panose="020B0604020202020204" pitchFamily="34" charset="0"/>
              <a:buChar char="•"/>
            </a:pPr>
            <a:r>
              <a:rPr lang="es-ES" sz="1600" dirty="0">
                <a:gradFill>
                  <a:gsLst>
                    <a:gs pos="2917">
                      <a:schemeClr val="tx1"/>
                    </a:gs>
                    <a:gs pos="30000">
                      <a:schemeClr val="tx1"/>
                    </a:gs>
                  </a:gsLst>
                  <a:lin ang="5400000" scaled="0"/>
                </a:gradFill>
              </a:rPr>
              <a:t>Box, </a:t>
            </a:r>
            <a:r>
              <a:rPr lang="es-ES" sz="1600" dirty="0" err="1">
                <a:gradFill>
                  <a:gsLst>
                    <a:gs pos="2917">
                      <a:schemeClr val="tx1"/>
                    </a:gs>
                    <a:gs pos="30000">
                      <a:schemeClr val="tx1"/>
                    </a:gs>
                  </a:gsLst>
                  <a:lin ang="5400000" scaled="0"/>
                </a:gradFill>
              </a:rPr>
              <a:t>Salesforce</a:t>
            </a:r>
            <a:r>
              <a:rPr lang="es-ES" sz="1600" dirty="0">
                <a:gradFill>
                  <a:gsLst>
                    <a:gs pos="2917">
                      <a:schemeClr val="tx1"/>
                    </a:gs>
                    <a:gs pos="30000">
                      <a:schemeClr val="tx1"/>
                    </a:gs>
                  </a:gsLst>
                  <a:lin ang="5400000" scaled="0"/>
                </a:gradFill>
              </a:rPr>
              <a:t>, </a:t>
            </a:r>
            <a:r>
              <a:rPr lang="es-ES" sz="1600" dirty="0" err="1">
                <a:gradFill>
                  <a:gsLst>
                    <a:gs pos="2917">
                      <a:schemeClr val="tx1"/>
                    </a:gs>
                    <a:gs pos="30000">
                      <a:schemeClr val="tx1"/>
                    </a:gs>
                  </a:gsLst>
                  <a:lin ang="5400000" scaled="0"/>
                </a:gradFill>
              </a:rPr>
              <a:t>Slack</a:t>
            </a:r>
            <a:r>
              <a:rPr lang="es-ES" sz="1600" dirty="0">
                <a:gradFill>
                  <a:gsLst>
                    <a:gs pos="2917">
                      <a:schemeClr val="tx1"/>
                    </a:gs>
                    <a:gs pos="30000">
                      <a:schemeClr val="tx1"/>
                    </a:gs>
                  </a:gsLst>
                  <a:lin ang="5400000" scaled="0"/>
                </a:gradFill>
              </a:rPr>
              <a:t>, </a:t>
            </a:r>
            <a:r>
              <a:rPr lang="es-ES" sz="1600" dirty="0" err="1">
                <a:gradFill>
                  <a:gsLst>
                    <a:gs pos="2917">
                      <a:schemeClr val="tx1"/>
                    </a:gs>
                    <a:gs pos="30000">
                      <a:schemeClr val="tx1"/>
                    </a:gs>
                  </a:gsLst>
                  <a:lin ang="5400000" scaled="0"/>
                </a:gradFill>
              </a:rPr>
              <a:t>Smartsheet</a:t>
            </a:r>
            <a:r>
              <a:rPr lang="es-ES" sz="1600" dirty="0">
                <a:gradFill>
                  <a:gsLst>
                    <a:gs pos="2917">
                      <a:schemeClr val="tx1"/>
                    </a:gs>
                    <a:gs pos="30000">
                      <a:schemeClr val="tx1"/>
                    </a:gs>
                  </a:gsLst>
                  <a:lin ang="5400000" scaled="0"/>
                </a:gradFill>
              </a:rPr>
              <a:t>, </a:t>
            </a:r>
            <a:r>
              <a:rPr lang="es-ES" sz="1600" dirty="0" err="1">
                <a:gradFill>
                  <a:gsLst>
                    <a:gs pos="2917">
                      <a:schemeClr val="tx1"/>
                    </a:gs>
                    <a:gs pos="30000">
                      <a:schemeClr val="tx1"/>
                    </a:gs>
                  </a:gsLst>
                  <a:lin ang="5400000" scaled="0"/>
                </a:gradFill>
              </a:rPr>
              <a:t>Trello</a:t>
            </a:r>
            <a:r>
              <a:rPr lang="es-ES" sz="1600" dirty="0">
                <a:gradFill>
                  <a:gsLst>
                    <a:gs pos="2917">
                      <a:schemeClr val="tx1"/>
                    </a:gs>
                    <a:gs pos="30000">
                      <a:schemeClr val="tx1"/>
                    </a:gs>
                  </a:gsLst>
                  <a:lin ang="5400000" scaled="0"/>
                </a:gradFill>
              </a:rPr>
              <a:t>…</a:t>
            </a:r>
          </a:p>
          <a:p>
            <a:pPr marL="285750" indent="-285750">
              <a:buClr>
                <a:schemeClr val="accent1"/>
              </a:buClr>
              <a:buFont typeface="Arial" panose="020B0604020202020204" pitchFamily="34" charset="0"/>
              <a:buChar char="•"/>
            </a:pPr>
            <a:r>
              <a:rPr lang="es-ES" b="1" dirty="0">
                <a:solidFill>
                  <a:schemeClr val="accent1"/>
                </a:solidFill>
              </a:rPr>
              <a:t>Otros servicios</a:t>
            </a:r>
          </a:p>
          <a:p>
            <a:pPr marL="752121" lvl="1" indent="-285750">
              <a:buClr>
                <a:schemeClr val="accent1"/>
              </a:buClr>
              <a:buFont typeface="Arial" panose="020B0604020202020204" pitchFamily="34" charset="0"/>
              <a:buChar char="•"/>
            </a:pPr>
            <a:r>
              <a:rPr lang="es-ES" sz="1600" dirty="0">
                <a:gradFill>
                  <a:gsLst>
                    <a:gs pos="2917">
                      <a:schemeClr val="tx1"/>
                    </a:gs>
                    <a:gs pos="30000">
                      <a:schemeClr val="tx1"/>
                    </a:gs>
                  </a:gsLst>
                  <a:lin ang="5400000" scaled="0"/>
                </a:gradFill>
              </a:rPr>
              <a:t>FTP, RSS, SMTP, </a:t>
            </a:r>
            <a:r>
              <a:rPr lang="es-ES" sz="1600" dirty="0" err="1">
                <a:gradFill>
                  <a:gsLst>
                    <a:gs pos="2917">
                      <a:schemeClr val="tx1"/>
                    </a:gs>
                    <a:gs pos="30000">
                      <a:schemeClr val="tx1"/>
                    </a:gs>
                  </a:gsLst>
                  <a:lin ang="5400000" scaled="0"/>
                </a:gradFill>
              </a:rPr>
              <a:t>MailChimp</a:t>
            </a:r>
            <a:r>
              <a:rPr lang="es-ES" sz="1600" dirty="0">
                <a:gradFill>
                  <a:gsLst>
                    <a:gs pos="2917">
                      <a:schemeClr val="tx1"/>
                    </a:gs>
                    <a:gs pos="30000">
                      <a:schemeClr val="tx1"/>
                    </a:gs>
                  </a:gsLst>
                  <a:lin ang="5400000" scaled="0"/>
                </a:gradFill>
              </a:rPr>
              <a:t>, GitHub, </a:t>
            </a:r>
            <a:r>
              <a:rPr lang="es-ES" sz="1600" b="1" dirty="0">
                <a:gradFill>
                  <a:gsLst>
                    <a:gs pos="2917">
                      <a:schemeClr val="tx1"/>
                    </a:gs>
                    <a:gs pos="30000">
                      <a:schemeClr val="tx1"/>
                    </a:gs>
                  </a:gsLst>
                  <a:lin ang="5400000" scaled="0"/>
                </a:gradFill>
              </a:rPr>
              <a:t>personalizados</a:t>
            </a:r>
            <a:r>
              <a:rPr lang="es-ES" sz="1600" dirty="0">
                <a:gradFill>
                  <a:gsLst>
                    <a:gs pos="2917">
                      <a:schemeClr val="tx1"/>
                    </a:gs>
                    <a:gs pos="30000">
                      <a:schemeClr val="tx1"/>
                    </a:gs>
                  </a:gsLst>
                  <a:lin ang="5400000" scaled="0"/>
                </a:gradFill>
              </a:rPr>
              <a:t>…</a:t>
            </a:r>
          </a:p>
          <a:p>
            <a:pPr>
              <a:buClr>
                <a:schemeClr val="accent1"/>
              </a:buClr>
            </a:pPr>
            <a:endParaRPr lang="es-ES" dirty="0">
              <a:gradFill>
                <a:gsLst>
                  <a:gs pos="2917">
                    <a:schemeClr val="tx1"/>
                  </a:gs>
                  <a:gs pos="30000">
                    <a:schemeClr val="tx1"/>
                  </a:gs>
                </a:gsLst>
                <a:lin ang="5400000" scaled="0"/>
              </a:gradFill>
            </a:endParaRPr>
          </a:p>
          <a:p>
            <a:pPr marL="285750" indent="-285750">
              <a:buClr>
                <a:schemeClr val="accent1"/>
              </a:buClr>
              <a:buFont typeface="Arial" panose="020B0604020202020204" pitchFamily="34" charset="0"/>
              <a:buChar char="•"/>
            </a:pPr>
            <a:r>
              <a:rPr lang="es-ES" b="1" dirty="0">
                <a:solidFill>
                  <a:schemeClr val="accent1"/>
                </a:solidFill>
              </a:rPr>
              <a:t>Nuevos conectores cada mes…</a:t>
            </a:r>
          </a:p>
          <a:p>
            <a:pPr marL="752121" lvl="1" indent="-285750">
              <a:buClr>
                <a:schemeClr val="accent1"/>
              </a:buClr>
              <a:buFont typeface="Arial" panose="020B0604020202020204" pitchFamily="34" charset="0"/>
              <a:buChar char="•"/>
            </a:pPr>
            <a:r>
              <a:rPr lang="es-ES" sz="1600" dirty="0">
                <a:gradFill>
                  <a:gsLst>
                    <a:gs pos="2917">
                      <a:schemeClr val="tx1"/>
                    </a:gs>
                    <a:gs pos="30000">
                      <a:schemeClr val="tx1"/>
                    </a:gs>
                  </a:gsLst>
                  <a:lin ang="5400000" scaled="0"/>
                </a:gradFill>
              </a:rPr>
              <a:t>LinkedIn, Azure AD, Bing </a:t>
            </a:r>
            <a:r>
              <a:rPr lang="es-ES" sz="1600" dirty="0" err="1">
                <a:gradFill>
                  <a:gsLst>
                    <a:gs pos="2917">
                      <a:schemeClr val="tx1"/>
                    </a:gs>
                    <a:gs pos="30000">
                      <a:schemeClr val="tx1"/>
                    </a:gs>
                  </a:gsLst>
                  <a:lin ang="5400000" scaled="0"/>
                </a:gradFill>
              </a:rPr>
              <a:t>Maps</a:t>
            </a:r>
            <a:r>
              <a:rPr lang="es-ES" sz="1600" dirty="0">
                <a:gradFill>
                  <a:gsLst>
                    <a:gs pos="2917">
                      <a:schemeClr val="tx1"/>
                    </a:gs>
                    <a:gs pos="30000">
                      <a:schemeClr val="tx1"/>
                    </a:gs>
                  </a:gsLst>
                  <a:lin ang="5400000" scaled="0"/>
                </a:gradFill>
              </a:rPr>
              <a:t>, </a:t>
            </a:r>
            <a:r>
              <a:rPr lang="es-ES" sz="1600" dirty="0" err="1">
                <a:gradFill>
                  <a:gsLst>
                    <a:gs pos="2917">
                      <a:schemeClr val="tx1"/>
                    </a:gs>
                    <a:gs pos="30000">
                      <a:schemeClr val="tx1"/>
                    </a:gs>
                  </a:gsLst>
                  <a:lin ang="5400000" scaled="0"/>
                </a:gradFill>
              </a:rPr>
              <a:t>Eventbrite</a:t>
            </a:r>
            <a:r>
              <a:rPr lang="es-ES" sz="1600" dirty="0">
                <a:gradFill>
                  <a:gsLst>
                    <a:gs pos="2917">
                      <a:schemeClr val="tx1"/>
                    </a:gs>
                    <a:gs pos="30000">
                      <a:schemeClr val="tx1"/>
                    </a:gs>
                  </a:gsLst>
                  <a:lin ang="5400000" scaled="0"/>
                </a:gradFill>
              </a:rPr>
              <a:t>, </a:t>
            </a:r>
            <a:r>
              <a:rPr lang="es-ES" sz="1600" dirty="0" err="1">
                <a:gradFill>
                  <a:gsLst>
                    <a:gs pos="2917">
                      <a:schemeClr val="tx1"/>
                    </a:gs>
                    <a:gs pos="30000">
                      <a:schemeClr val="tx1"/>
                    </a:gs>
                  </a:gsLst>
                  <a:lin ang="5400000" scaled="0"/>
                </a:gradFill>
              </a:rPr>
              <a:t>Zendesk</a:t>
            </a:r>
            <a:r>
              <a:rPr lang="es-ES" sz="1600" dirty="0">
                <a:gradFill>
                  <a:gsLst>
                    <a:gs pos="2917">
                      <a:schemeClr val="tx1"/>
                    </a:gs>
                    <a:gs pos="30000">
                      <a:schemeClr val="tx1"/>
                    </a:gs>
                  </a:gsLst>
                  <a:lin ang="5400000" scaled="0"/>
                </a:gradFill>
              </a:rPr>
              <a:t>, Microsoft </a:t>
            </a:r>
            <a:r>
              <a:rPr lang="es-ES" sz="1600" dirty="0" err="1">
                <a:gradFill>
                  <a:gsLst>
                    <a:gs pos="2917">
                      <a:schemeClr val="tx1"/>
                    </a:gs>
                    <a:gs pos="30000">
                      <a:schemeClr val="tx1"/>
                    </a:gs>
                  </a:gsLst>
                  <a:lin ang="5400000" scaled="0"/>
                </a:gradFill>
              </a:rPr>
              <a:t>Forms</a:t>
            </a:r>
            <a:r>
              <a:rPr lang="es-ES" sz="1600" dirty="0">
                <a:gradFill>
                  <a:gsLst>
                    <a:gs pos="2917">
                      <a:schemeClr val="tx1"/>
                    </a:gs>
                    <a:gs pos="30000">
                      <a:schemeClr val="tx1"/>
                    </a:gs>
                  </a:gsLst>
                  <a:lin ang="5400000" scaled="0"/>
                </a:gradFill>
              </a:rPr>
              <a:t>, Microsoft </a:t>
            </a:r>
            <a:r>
              <a:rPr lang="es-ES" sz="1600" dirty="0" err="1">
                <a:gradFill>
                  <a:gsLst>
                    <a:gs pos="2917">
                      <a:schemeClr val="tx1"/>
                    </a:gs>
                    <a:gs pos="30000">
                      <a:schemeClr val="tx1"/>
                    </a:gs>
                  </a:gsLst>
                  <a:lin ang="5400000" scaled="0"/>
                </a:gradFill>
              </a:rPr>
              <a:t>Teams</a:t>
            </a:r>
            <a:r>
              <a:rPr lang="es-ES" sz="1600" dirty="0">
                <a:gradFill>
                  <a:gsLst>
                    <a:gs pos="2917">
                      <a:schemeClr val="tx1"/>
                    </a:gs>
                    <a:gs pos="30000">
                      <a:schemeClr val="tx1"/>
                    </a:gs>
                  </a:gsLst>
                  <a:lin ang="5400000" scaled="0"/>
                </a:gradFill>
              </a:rPr>
              <a:t>, LUIS…</a:t>
            </a:r>
          </a:p>
          <a:p>
            <a:pPr marL="752121" lvl="1" indent="-285750">
              <a:buClr>
                <a:schemeClr val="accent1"/>
              </a:buClr>
              <a:buFont typeface="Arial" panose="020B0604020202020204" pitchFamily="34" charset="0"/>
              <a:buChar char="•"/>
            </a:pPr>
            <a:r>
              <a:rPr lang="es-ES" sz="1600" dirty="0">
                <a:gradFill>
                  <a:gsLst>
                    <a:gs pos="2917">
                      <a:schemeClr val="tx1"/>
                    </a:gs>
                    <a:gs pos="30000">
                      <a:schemeClr val="tx1"/>
                    </a:gs>
                  </a:gsLst>
                  <a:lin ang="5400000" scaled="0"/>
                </a:gradFill>
                <a:hlinkClick r:id="rId3"/>
              </a:rPr>
              <a:t>https://powerapps.microsoft.com/es-es/tutorials/connections-list/</a:t>
            </a:r>
            <a:r>
              <a:rPr lang="es-ES" sz="1600" dirty="0">
                <a:gradFill>
                  <a:gsLst>
                    <a:gs pos="2917">
                      <a:schemeClr val="tx1"/>
                    </a:gs>
                    <a:gs pos="30000">
                      <a:schemeClr val="tx1"/>
                    </a:gs>
                  </a:gsLst>
                  <a:lin ang="5400000" scaled="0"/>
                </a:gradFill>
              </a:rPr>
              <a:t> </a:t>
            </a:r>
          </a:p>
        </p:txBody>
      </p:sp>
      <p:pic>
        <p:nvPicPr>
          <p:cNvPr id="7" name="Imagen 6">
            <a:extLst>
              <a:ext uri="{FF2B5EF4-FFF2-40B4-BE49-F238E27FC236}">
                <a16:creationId xmlns:a16="http://schemas.microsoft.com/office/drawing/2014/main" id="{A41C5AF0-B922-4914-8A89-8232C300023F}"/>
              </a:ext>
            </a:extLst>
          </p:cNvPr>
          <p:cNvPicPr>
            <a:picLocks noChangeAspect="1"/>
          </p:cNvPicPr>
          <p:nvPr/>
        </p:nvPicPr>
        <p:blipFill>
          <a:blip r:embed="rId4"/>
          <a:stretch>
            <a:fillRect/>
          </a:stretch>
        </p:blipFill>
        <p:spPr>
          <a:xfrm>
            <a:off x="6914152" y="1136116"/>
            <a:ext cx="4465047" cy="2657268"/>
          </a:xfrm>
          <a:prstGeom prst="rect">
            <a:avLst/>
          </a:prstGeom>
        </p:spPr>
      </p:pic>
      <p:pic>
        <p:nvPicPr>
          <p:cNvPr id="8" name="Imagen 7">
            <a:extLst>
              <a:ext uri="{FF2B5EF4-FFF2-40B4-BE49-F238E27FC236}">
                <a16:creationId xmlns:a16="http://schemas.microsoft.com/office/drawing/2014/main" id="{27758B96-F599-4235-B0EF-86FF7DA5D52D}"/>
              </a:ext>
            </a:extLst>
          </p:cNvPr>
          <p:cNvPicPr>
            <a:picLocks noChangeAspect="1"/>
          </p:cNvPicPr>
          <p:nvPr/>
        </p:nvPicPr>
        <p:blipFill>
          <a:blip r:embed="rId5"/>
          <a:stretch>
            <a:fillRect/>
          </a:stretch>
        </p:blipFill>
        <p:spPr>
          <a:xfrm>
            <a:off x="6855326" y="3732444"/>
            <a:ext cx="4478935" cy="2615831"/>
          </a:xfrm>
          <a:prstGeom prst="rect">
            <a:avLst/>
          </a:prstGeom>
        </p:spPr>
      </p:pic>
      <p:sp>
        <p:nvSpPr>
          <p:cNvPr id="3" name="Rectángulo 2">
            <a:extLst>
              <a:ext uri="{FF2B5EF4-FFF2-40B4-BE49-F238E27FC236}">
                <a16:creationId xmlns:a16="http://schemas.microsoft.com/office/drawing/2014/main" id="{DF653780-81B4-4679-891F-24AB45AC5390}"/>
              </a:ext>
            </a:extLst>
          </p:cNvPr>
          <p:cNvSpPr/>
          <p:nvPr/>
        </p:nvSpPr>
        <p:spPr>
          <a:xfrm>
            <a:off x="8924873" y="6389712"/>
            <a:ext cx="2454326" cy="369332"/>
          </a:xfrm>
          <a:prstGeom prst="rect">
            <a:avLst/>
          </a:prstGeom>
        </p:spPr>
        <p:txBody>
          <a:bodyPr wrap="none">
            <a:spAutoFit/>
          </a:bodyPr>
          <a:lstStyle/>
          <a:p>
            <a:r>
              <a:rPr lang="es-ES" b="1" dirty="0">
                <a:solidFill>
                  <a:schemeClr val="accent1"/>
                </a:solidFill>
              </a:rPr>
              <a:t>…and more </a:t>
            </a:r>
            <a:r>
              <a:rPr lang="es-ES" b="1" dirty="0" err="1">
                <a:solidFill>
                  <a:schemeClr val="accent1"/>
                </a:solidFill>
              </a:rPr>
              <a:t>to</a:t>
            </a:r>
            <a:r>
              <a:rPr lang="es-ES" b="1" dirty="0">
                <a:solidFill>
                  <a:schemeClr val="accent1"/>
                </a:solidFill>
              </a:rPr>
              <a:t> come!</a:t>
            </a:r>
            <a:endParaRPr lang="es-ES" dirty="0"/>
          </a:p>
        </p:txBody>
      </p:sp>
    </p:spTree>
    <p:extLst>
      <p:ext uri="{BB962C8B-B14F-4D97-AF65-F5344CB8AC3E}">
        <p14:creationId xmlns:p14="http://schemas.microsoft.com/office/powerpoint/2010/main" val="3809138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DE793490-0AE1-4642-B92F-5746E43D51A6}"/>
              </a:ext>
            </a:extLst>
          </p:cNvPr>
          <p:cNvPicPr>
            <a:picLocks noChangeAspect="1"/>
          </p:cNvPicPr>
          <p:nvPr/>
        </p:nvPicPr>
        <p:blipFill>
          <a:blip r:embed="rId3"/>
          <a:stretch>
            <a:fillRect/>
          </a:stretch>
        </p:blipFill>
        <p:spPr>
          <a:xfrm>
            <a:off x="8594465" y="215830"/>
            <a:ext cx="3724795" cy="1000265"/>
          </a:xfrm>
          <a:prstGeom prst="rect">
            <a:avLst/>
          </a:prstGeom>
        </p:spPr>
      </p:pic>
      <p:pic>
        <p:nvPicPr>
          <p:cNvPr id="18" name="Imagen 17">
            <a:extLst>
              <a:ext uri="{FF2B5EF4-FFF2-40B4-BE49-F238E27FC236}">
                <a16:creationId xmlns:a16="http://schemas.microsoft.com/office/drawing/2014/main" id="{29806493-F47C-4466-B5E7-5B532EF26721}"/>
              </a:ext>
            </a:extLst>
          </p:cNvPr>
          <p:cNvPicPr>
            <a:picLocks noChangeAspect="1"/>
          </p:cNvPicPr>
          <p:nvPr/>
        </p:nvPicPr>
        <p:blipFill>
          <a:blip r:embed="rId4"/>
          <a:stretch>
            <a:fillRect/>
          </a:stretch>
        </p:blipFill>
        <p:spPr>
          <a:xfrm>
            <a:off x="1237244" y="2537879"/>
            <a:ext cx="1156252" cy="1156252"/>
          </a:xfrm>
          <a:prstGeom prst="rect">
            <a:avLst/>
          </a:prstGeom>
        </p:spPr>
      </p:pic>
      <p:sp>
        <p:nvSpPr>
          <p:cNvPr id="19" name="CuadroTexto 7">
            <a:extLst>
              <a:ext uri="{FF2B5EF4-FFF2-40B4-BE49-F238E27FC236}">
                <a16:creationId xmlns:a16="http://schemas.microsoft.com/office/drawing/2014/main" id="{7F841143-E2C9-403F-B40E-A7340A907A55}"/>
              </a:ext>
            </a:extLst>
          </p:cNvPr>
          <p:cNvSpPr txBox="1"/>
          <p:nvPr/>
        </p:nvSpPr>
        <p:spPr>
          <a:xfrm>
            <a:off x="2645745" y="2537879"/>
            <a:ext cx="8006038" cy="1107996"/>
          </a:xfrm>
          <a:prstGeom prst="rect">
            <a:avLst/>
          </a:prstGeom>
          <a:noFill/>
        </p:spPr>
        <p:txBody>
          <a:bodyPr wrap="none" lIns="0" tIns="0" rIns="0" bIns="0" rtlCol="0">
            <a:spAutoFit/>
          </a:bodyPr>
          <a:lst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a:lstStyle>
          <a:p>
            <a:pPr marL="0" marR="0" lvl="0" indent="0" algn="l" defTabSz="685772"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70" normalizeH="0" baseline="0" noProof="0" dirty="0">
                <a:ln>
                  <a:noFill/>
                </a:ln>
                <a:solidFill>
                  <a:srgbClr val="1B61AE">
                    <a:lumMod val="60000"/>
                    <a:lumOff val="40000"/>
                  </a:srgbClr>
                </a:solidFill>
                <a:effectLst/>
                <a:uLnTx/>
                <a:uFillTx/>
                <a:latin typeface="Segoe UI Light"/>
                <a:ea typeface="+mn-ea"/>
                <a:cs typeface="+mn-cs"/>
              </a:rPr>
              <a:t>#O365DevBootcamp</a:t>
            </a:r>
          </a:p>
        </p:txBody>
      </p:sp>
      <p:sp>
        <p:nvSpPr>
          <p:cNvPr id="2" name="Rectángulo 1">
            <a:extLst>
              <a:ext uri="{FF2B5EF4-FFF2-40B4-BE49-F238E27FC236}">
                <a16:creationId xmlns:a16="http://schemas.microsoft.com/office/drawing/2014/main" id="{63E645FF-483F-41B4-8757-CC46EFFA5DFC}"/>
              </a:ext>
            </a:extLst>
          </p:cNvPr>
          <p:cNvSpPr/>
          <p:nvPr/>
        </p:nvSpPr>
        <p:spPr>
          <a:xfrm>
            <a:off x="1935935" y="5395734"/>
            <a:ext cx="8715848" cy="461665"/>
          </a:xfrm>
          <a:prstGeom prst="rect">
            <a:avLst/>
          </a:prstGeom>
        </p:spPr>
        <p:txBody>
          <a:bodyPr wrap="none">
            <a:spAutoFit/>
          </a:bodyPr>
          <a:lstStyle/>
          <a:p>
            <a:r>
              <a:rPr lang="en-US" sz="2400" dirty="0" err="1">
                <a:solidFill>
                  <a:schemeClr val="tx2"/>
                </a:solidFill>
                <a:latin typeface="Segoe UI Semilight" panose="020B0402040204020203" pitchFamily="34" charset="0"/>
                <a:cs typeface="Segoe UI Semilight" panose="020B0402040204020203" pitchFamily="34" charset="0"/>
              </a:rPr>
              <a:t>Danos</a:t>
            </a:r>
            <a:r>
              <a:rPr lang="en-US" sz="2400" dirty="0">
                <a:solidFill>
                  <a:schemeClr val="tx2"/>
                </a:solidFill>
                <a:latin typeface="Segoe UI Semilight" panose="020B0402040204020203" pitchFamily="34" charset="0"/>
                <a:cs typeface="Segoe UI Semilight" panose="020B0402040204020203" pitchFamily="34" charset="0"/>
              </a:rPr>
              <a:t> </a:t>
            </a:r>
            <a:r>
              <a:rPr lang="en-US" sz="2400" dirty="0" err="1">
                <a:solidFill>
                  <a:schemeClr val="tx2"/>
                </a:solidFill>
                <a:latin typeface="Segoe UI Semilight" panose="020B0402040204020203" pitchFamily="34" charset="0"/>
                <a:cs typeface="Segoe UI Semilight" panose="020B0402040204020203" pitchFamily="34" charset="0"/>
              </a:rPr>
              <a:t>tu</a:t>
            </a:r>
            <a:r>
              <a:rPr lang="en-US" sz="2400" dirty="0">
                <a:solidFill>
                  <a:schemeClr val="tx2"/>
                </a:solidFill>
                <a:latin typeface="Segoe UI Semilight" panose="020B0402040204020203" pitchFamily="34" charset="0"/>
                <a:cs typeface="Segoe UI Semilight" panose="020B0402040204020203" pitchFamily="34" charset="0"/>
              </a:rPr>
              <a:t> </a:t>
            </a:r>
            <a:r>
              <a:rPr lang="en-US" sz="2400" dirty="0" err="1">
                <a:solidFill>
                  <a:schemeClr val="tx2"/>
                </a:solidFill>
                <a:latin typeface="Segoe UI Semilight" panose="020B0402040204020203" pitchFamily="34" charset="0"/>
                <a:cs typeface="Segoe UI Semilight" panose="020B0402040204020203" pitchFamily="34" charset="0"/>
              </a:rPr>
              <a:t>valoración</a:t>
            </a:r>
            <a:r>
              <a:rPr lang="en-US" sz="2400" dirty="0">
                <a:solidFill>
                  <a:schemeClr val="tx2"/>
                </a:solidFill>
                <a:latin typeface="Segoe UI Semilight" panose="020B0402040204020203" pitchFamily="34" charset="0"/>
                <a:cs typeface="Segoe UI Semilight" panose="020B0402040204020203" pitchFamily="34" charset="0"/>
              </a:rPr>
              <a:t>: </a:t>
            </a: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endParaRPr lang="es-ES" sz="2400" dirty="0"/>
          </a:p>
        </p:txBody>
      </p:sp>
    </p:spTree>
    <p:extLst>
      <p:ext uri="{BB962C8B-B14F-4D97-AF65-F5344CB8AC3E}">
        <p14:creationId xmlns:p14="http://schemas.microsoft.com/office/powerpoint/2010/main" val="32311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30"/>
            <a:ext cx="11887878" cy="917444"/>
          </a:xfrm>
        </p:spPr>
        <p:txBody>
          <a:bodyPr/>
          <a:lstStyle/>
          <a:p>
            <a:r>
              <a:rPr lang="en-US" dirty="0" err="1"/>
              <a:t>Resultados</a:t>
            </a:r>
            <a:r>
              <a:rPr lang="en-US" dirty="0"/>
              <a:t> </a:t>
            </a:r>
            <a:r>
              <a:rPr lang="en-US" dirty="0" err="1"/>
              <a:t>profesionales</a:t>
            </a:r>
            <a:endParaRPr lang="en-US" dirty="0"/>
          </a:p>
        </p:txBody>
      </p:sp>
      <p:pic>
        <p:nvPicPr>
          <p:cNvPr id="32" name="Picture 3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8900000">
            <a:off x="1535110" y="8128419"/>
            <a:ext cx="5809346" cy="4193878"/>
          </a:xfrm>
          <a:prstGeom prst="rect">
            <a:avLst/>
          </a:prstGeom>
        </p:spPr>
      </p:pic>
      <p:pic>
        <p:nvPicPr>
          <p:cNvPr id="34" name="Picture 3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8900000">
            <a:off x="8945764" y="-3405741"/>
            <a:ext cx="4369798" cy="2384818"/>
          </a:xfrm>
          <a:prstGeom prst="rect">
            <a:avLst/>
          </a:prstGeom>
        </p:spPr>
      </p:pic>
      <p:pic>
        <p:nvPicPr>
          <p:cNvPr id="8194" name="Picture 2" descr="https://pwrappscdn.azureedge.net/cvt-6fdcb61908d210a7e25da29f360e8e46bb40035ca9ab4ae8965a52628e5aec93/images/page/innovations-large.gif?636453436482297177">
            <a:extLst>
              <a:ext uri="{FF2B5EF4-FFF2-40B4-BE49-F238E27FC236}">
                <a16:creationId xmlns:a16="http://schemas.microsoft.com/office/drawing/2014/main" id="{19036DB3-7610-4690-A4A9-677CF6F9710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66476" y="1052948"/>
            <a:ext cx="10305890" cy="579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4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0214" y="2441031"/>
            <a:ext cx="4669851" cy="1224224"/>
          </a:xfrm>
          <a:prstGeom prst="rect">
            <a:avLst/>
          </a:prstGeom>
        </p:spPr>
        <p:txBody>
          <a:bodyPr wrap="square">
            <a:spAutoFit/>
          </a:bodyPr>
          <a:lstStyle/>
          <a:p>
            <a:pPr defTabSz="914224">
              <a:defRPr/>
            </a:pPr>
            <a:endParaRPr lang="en-US" kern="0" dirty="0">
              <a:solidFill>
                <a:srgbClr val="FFFFFF"/>
              </a:solidFill>
              <a:latin typeface="Segoe UI Semilight"/>
              <a:cs typeface="Segoe UI Light" panose="020B0502040204020203" pitchFamily="34" charset="0"/>
            </a:endParaRPr>
          </a:p>
          <a:p>
            <a:pPr defTabSz="914224">
              <a:defRPr/>
            </a:pPr>
            <a:r>
              <a:rPr lang="en-US" kern="0" dirty="0">
                <a:solidFill>
                  <a:srgbClr val="FFFFFF"/>
                </a:solidFill>
                <a:latin typeface="Segoe UI Semilight"/>
                <a:cs typeface="Segoe UI Light" panose="020B0502040204020203" pitchFamily="34" charset="0"/>
              </a:rPr>
              <a:t>Get apps to your team when and where they’re needed, whether that’s on the web, iOS or Android—no app store required. </a:t>
            </a:r>
          </a:p>
        </p:txBody>
      </p:sp>
      <p:sp>
        <p:nvSpPr>
          <p:cNvPr id="4" name="TextBox 3"/>
          <p:cNvSpPr txBox="1"/>
          <p:nvPr/>
        </p:nvSpPr>
        <p:spPr>
          <a:xfrm>
            <a:off x="1520215" y="1363966"/>
            <a:ext cx="4570116" cy="1223962"/>
          </a:xfrm>
          <a:prstGeom prst="rect">
            <a:avLst/>
          </a:prstGeom>
          <a:noFill/>
        </p:spPr>
        <p:txBody>
          <a:bodyPr wrap="square" rtlCol="0">
            <a:spAutoFit/>
          </a:bodyPr>
          <a:lstStyle/>
          <a:p>
            <a:pPr defTabSz="914224">
              <a:defRPr/>
            </a:pPr>
            <a:r>
              <a:rPr lang="en-US" sz="3599" kern="0" dirty="0">
                <a:solidFill>
                  <a:srgbClr val="FFFFFF"/>
                </a:solidFill>
                <a:latin typeface="Segoe UI Light" panose="020B0502040204020203" pitchFamily="34" charset="0"/>
                <a:cs typeface="Segoe UI Light" panose="020B0502040204020203" pitchFamily="34" charset="0"/>
              </a:rPr>
              <a:t>Publish apps instantly for web and mobile</a:t>
            </a:r>
          </a:p>
        </p:txBody>
      </p:sp>
      <p:grpSp>
        <p:nvGrpSpPr>
          <p:cNvPr id="9" name="Group 8"/>
          <p:cNvGrpSpPr/>
          <p:nvPr/>
        </p:nvGrpSpPr>
        <p:grpSpPr>
          <a:xfrm>
            <a:off x="-714979" y="3235606"/>
            <a:ext cx="4570117" cy="4968888"/>
            <a:chOff x="-715963" y="3235568"/>
            <a:chExt cx="4570766" cy="4969593"/>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3"/>
            <a:stretch/>
          </p:blipFill>
          <p:spPr>
            <a:xfrm>
              <a:off x="-715963" y="3235568"/>
              <a:ext cx="4570766" cy="4969593"/>
            </a:xfrm>
            <a:prstGeom prst="rect">
              <a:avLst/>
            </a:prstGeom>
          </p:spPr>
        </p:pic>
        <p:sp>
          <p:nvSpPr>
            <p:cNvPr id="5" name="TextBox 4"/>
            <p:cNvSpPr txBox="1"/>
            <p:nvPr/>
          </p:nvSpPr>
          <p:spPr>
            <a:xfrm rot="18900000">
              <a:off x="1969336" y="6570885"/>
              <a:ext cx="913840" cy="188369"/>
            </a:xfrm>
            <a:prstGeom prst="rect">
              <a:avLst/>
            </a:prstGeom>
            <a:solidFill>
              <a:srgbClr val="202020"/>
            </a:solidFill>
          </p:spPr>
          <p:txBody>
            <a:bodyPr wrap="square" rtlCol="0">
              <a:spAutoFit/>
            </a:bodyPr>
            <a:lstStyle/>
            <a:p>
              <a:pPr defTabSz="914224">
                <a:defRPr/>
              </a:pPr>
              <a:r>
                <a:rPr lang="en-US" sz="600" kern="0" dirty="0">
                  <a:solidFill>
                    <a:srgbClr val="B7B7B7"/>
                  </a:solidFill>
                  <a:latin typeface="Segoe UI" panose="020B0502040204020203" pitchFamily="34" charset="0"/>
                  <a:cs typeface="Segoe UI" panose="020B0502040204020203" pitchFamily="34" charset="0"/>
                </a:rPr>
                <a:t>web.powerapps.com</a:t>
              </a: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8900000">
            <a:off x="5363001" y="3385984"/>
            <a:ext cx="5809346" cy="4193878"/>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18900000">
            <a:off x="10713923" y="1014498"/>
            <a:ext cx="2296515" cy="4193878"/>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18900000">
            <a:off x="5984766" y="-260192"/>
            <a:ext cx="4369798" cy="2384818"/>
          </a:xfrm>
          <a:prstGeom prst="rect">
            <a:avLst/>
          </a:prstGeom>
        </p:spPr>
      </p:pic>
      <p:sp>
        <p:nvSpPr>
          <p:cNvPr id="14" name="Freeform 11">
            <a:extLst>
              <a:ext uri="{FF2B5EF4-FFF2-40B4-BE49-F238E27FC236}">
                <a16:creationId xmlns:a16="http://schemas.microsoft.com/office/drawing/2014/main" id="{04A0BB51-62CC-4CD0-8F1F-55668629E3BF}"/>
              </a:ext>
            </a:extLst>
          </p:cNvPr>
          <p:cNvSpPr>
            <a:spLocks noEditPoints="1"/>
          </p:cNvSpPr>
          <p:nvPr/>
        </p:nvSpPr>
        <p:spPr bwMode="black">
          <a:xfrm>
            <a:off x="2620540" y="1697747"/>
            <a:ext cx="591147" cy="727805"/>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5" name="Freeform 47">
            <a:extLst>
              <a:ext uri="{FF2B5EF4-FFF2-40B4-BE49-F238E27FC236}">
                <a16:creationId xmlns:a16="http://schemas.microsoft.com/office/drawing/2014/main" id="{34FE03C3-21A4-44C2-923F-B0E31D215D06}"/>
              </a:ext>
            </a:extLst>
          </p:cNvPr>
          <p:cNvSpPr>
            <a:spLocks noChangeAspect="1" noEditPoints="1"/>
          </p:cNvSpPr>
          <p:nvPr/>
        </p:nvSpPr>
        <p:spPr bwMode="black">
          <a:xfrm>
            <a:off x="1420481" y="1781231"/>
            <a:ext cx="554195" cy="55194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16" name="Group 48">
            <a:extLst>
              <a:ext uri="{FF2B5EF4-FFF2-40B4-BE49-F238E27FC236}">
                <a16:creationId xmlns:a16="http://schemas.microsoft.com/office/drawing/2014/main" id="{3721B28B-E14C-40F1-B97A-8476C5A6449D}"/>
              </a:ext>
            </a:extLst>
          </p:cNvPr>
          <p:cNvGrpSpPr>
            <a:grpSpLocks noChangeAspect="1"/>
          </p:cNvGrpSpPr>
          <p:nvPr/>
        </p:nvGrpSpPr>
        <p:grpSpPr bwMode="black">
          <a:xfrm>
            <a:off x="3855138" y="1707486"/>
            <a:ext cx="615376" cy="717935"/>
            <a:chOff x="396875" y="1300163"/>
            <a:chExt cx="1162051" cy="1355725"/>
          </a:xfrm>
        </p:grpSpPr>
        <p:sp>
          <p:nvSpPr>
            <p:cNvPr id="19" name="Freeform 49">
              <a:extLst>
                <a:ext uri="{FF2B5EF4-FFF2-40B4-BE49-F238E27FC236}">
                  <a16:creationId xmlns:a16="http://schemas.microsoft.com/office/drawing/2014/main" id="{42FD82FD-8D29-4617-A3A3-A88E5FF6D31C}"/>
                </a:ext>
              </a:extLst>
            </p:cNvPr>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0" name="Freeform 50">
              <a:extLst>
                <a:ext uri="{FF2B5EF4-FFF2-40B4-BE49-F238E27FC236}">
                  <a16:creationId xmlns:a16="http://schemas.microsoft.com/office/drawing/2014/main" id="{5CDF3697-7F9D-47D6-82A2-11A91A007A54}"/>
                </a:ext>
              </a:extLst>
            </p:cNvPr>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
        <p:nvSpPr>
          <p:cNvPr id="21" name="Title 2">
            <a:extLst>
              <a:ext uri="{FF2B5EF4-FFF2-40B4-BE49-F238E27FC236}">
                <a16:creationId xmlns:a16="http://schemas.microsoft.com/office/drawing/2014/main" id="{60F11276-D2AD-4DD7-A04E-593ADFA93536}"/>
              </a:ext>
            </a:extLst>
          </p:cNvPr>
          <p:cNvSpPr txBox="1">
            <a:spLocks/>
          </p:cNvSpPr>
          <p:nvPr/>
        </p:nvSpPr>
        <p:spPr>
          <a:xfrm>
            <a:off x="275482" y="295730"/>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dirty="0"/>
              <a:t>Multi plataforma</a:t>
            </a:r>
          </a:p>
        </p:txBody>
      </p:sp>
    </p:spTree>
    <p:extLst>
      <p:ext uri="{BB962C8B-B14F-4D97-AF65-F5344CB8AC3E}">
        <p14:creationId xmlns:p14="http://schemas.microsoft.com/office/powerpoint/2010/main" val="141073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Office 365 Help Desk PowerBot</a:t>
            </a:r>
            <a:br>
              <a:rPr lang="es-ES" dirty="0">
                <a:solidFill>
                  <a:schemeClr val="tx1"/>
                </a:solidFill>
              </a:rPr>
            </a:br>
            <a:br>
              <a:rPr lang="es-ES" dirty="0">
                <a:solidFill>
                  <a:schemeClr val="tx1"/>
                </a:solidFill>
              </a:rPr>
            </a:br>
            <a:endParaRPr lang="es-ES" dirty="0">
              <a:solidFill>
                <a:schemeClr val="tx1"/>
              </a:solidFill>
            </a:endParaRPr>
          </a:p>
        </p:txBody>
      </p:sp>
      <p:pic>
        <p:nvPicPr>
          <p:cNvPr id="5" name="Imagen 4">
            <a:extLst>
              <a:ext uri="{FF2B5EF4-FFF2-40B4-BE49-F238E27FC236}">
                <a16:creationId xmlns:a16="http://schemas.microsoft.com/office/drawing/2014/main" id="{25EBC43D-73EF-4DDF-B90B-E239F8C34E33}"/>
              </a:ext>
            </a:extLst>
          </p:cNvPr>
          <p:cNvPicPr>
            <a:picLocks noChangeAspect="1"/>
          </p:cNvPicPr>
          <p:nvPr/>
        </p:nvPicPr>
        <p:blipFill>
          <a:blip r:embed="rId3"/>
          <a:stretch>
            <a:fillRect/>
          </a:stretch>
        </p:blipFill>
        <p:spPr>
          <a:xfrm>
            <a:off x="5425947" y="1358206"/>
            <a:ext cx="5705475" cy="5019675"/>
          </a:xfrm>
          <a:prstGeom prst="rect">
            <a:avLst/>
          </a:prstGeom>
        </p:spPr>
      </p:pic>
      <p:pic>
        <p:nvPicPr>
          <p:cNvPr id="10" name="Imagen 9">
            <a:extLst>
              <a:ext uri="{FF2B5EF4-FFF2-40B4-BE49-F238E27FC236}">
                <a16:creationId xmlns:a16="http://schemas.microsoft.com/office/drawing/2014/main" id="{8219577C-3545-41ED-8158-79AB6F7A7488}"/>
              </a:ext>
            </a:extLst>
          </p:cNvPr>
          <p:cNvPicPr>
            <a:picLocks noChangeAspect="1"/>
          </p:cNvPicPr>
          <p:nvPr/>
        </p:nvPicPr>
        <p:blipFill rotWithShape="1">
          <a:blip r:embed="rId4"/>
          <a:srcRect l="35586" t="7058" r="35886"/>
          <a:stretch/>
        </p:blipFill>
        <p:spPr>
          <a:xfrm>
            <a:off x="1805490" y="1237180"/>
            <a:ext cx="2905021" cy="5218749"/>
          </a:xfrm>
          <a:prstGeom prst="rect">
            <a:avLst/>
          </a:prstGeom>
        </p:spPr>
      </p:pic>
      <p:pic>
        <p:nvPicPr>
          <p:cNvPr id="12" name="Imagen 11">
            <a:extLst>
              <a:ext uri="{FF2B5EF4-FFF2-40B4-BE49-F238E27FC236}">
                <a16:creationId xmlns:a16="http://schemas.microsoft.com/office/drawing/2014/main" id="{407F38FA-F1C9-40EA-9E26-17508179D4E8}"/>
              </a:ext>
            </a:extLst>
          </p:cNvPr>
          <p:cNvPicPr>
            <a:picLocks noChangeAspect="1"/>
          </p:cNvPicPr>
          <p:nvPr/>
        </p:nvPicPr>
        <p:blipFill>
          <a:blip r:embed="rId5"/>
          <a:stretch>
            <a:fillRect/>
          </a:stretch>
        </p:blipFill>
        <p:spPr>
          <a:xfrm rot="1475616">
            <a:off x="-1494379" y="7259810"/>
            <a:ext cx="1635713" cy="1655450"/>
          </a:xfrm>
          <a:prstGeom prst="rect">
            <a:avLst/>
          </a:prstGeom>
        </p:spPr>
      </p:pic>
    </p:spTree>
    <p:extLst>
      <p:ext uri="{BB962C8B-B14F-4D97-AF65-F5344CB8AC3E}">
        <p14:creationId xmlns:p14="http://schemas.microsoft.com/office/powerpoint/2010/main" val="25663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path" presetSubtype="0" accel="50000" decel="50000" fill="hold" nodeType="withEffect">
                                  <p:stCondLst>
                                    <p:cond delay="0"/>
                                  </p:stCondLst>
                                  <p:childTnLst>
                                    <p:animMotion origin="layout" path="M -1.64922E-6 -7.03586E-7 L 0.08744 -0.23309 " pathEditMode="relative" rAng="0" ptsTypes="AA">
                                      <p:cBhvr>
                                        <p:cTn id="17" dur="2000" fill="hold"/>
                                        <p:tgtEl>
                                          <p:spTgt spid="12"/>
                                        </p:tgtEl>
                                        <p:attrNameLst>
                                          <p:attrName>ppt_x</p:attrName>
                                          <p:attrName>ppt_y</p:attrName>
                                        </p:attrNameLst>
                                      </p:cBhvr>
                                      <p:rCtr x="4378" y="-116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8D37000-11D7-41BE-8629-0D79E22033F1}"/>
              </a:ext>
            </a:extLst>
          </p:cNvPr>
          <p:cNvSpPr>
            <a:spLocks noGrp="1"/>
          </p:cNvSpPr>
          <p:nvPr>
            <p:ph type="body" sz="quarter" idx="10"/>
          </p:nvPr>
        </p:nvSpPr>
        <p:spPr/>
        <p:txBody>
          <a:bodyPr/>
          <a:lstStyle/>
          <a:p>
            <a:r>
              <a:rPr lang="es-ES" dirty="0"/>
              <a:t>Personas de referencia</a:t>
            </a:r>
          </a:p>
        </p:txBody>
      </p:sp>
      <p:sp>
        <p:nvSpPr>
          <p:cNvPr id="3" name="Marcador de contenido 2">
            <a:extLst>
              <a:ext uri="{FF2B5EF4-FFF2-40B4-BE49-F238E27FC236}">
                <a16:creationId xmlns:a16="http://schemas.microsoft.com/office/drawing/2014/main" id="{400FB2DB-A220-42BD-A7B8-E5D85DE4BE97}"/>
              </a:ext>
            </a:extLst>
          </p:cNvPr>
          <p:cNvSpPr>
            <a:spLocks noGrp="1"/>
          </p:cNvSpPr>
          <p:nvPr>
            <p:ph sz="quarter" idx="11"/>
          </p:nvPr>
        </p:nvSpPr>
        <p:spPr>
          <a:xfrm>
            <a:off x="4519246" y="-1"/>
            <a:ext cx="7917229" cy="6994525"/>
          </a:xfrm>
          <a:solidFill>
            <a:schemeClr val="tx2"/>
          </a:solidFill>
        </p:spPr>
        <p:txBody>
          <a:bodyPr/>
          <a:lstStyle/>
          <a:p>
            <a:pPr lvl="0" defTabSz="914400">
              <a:spcBef>
                <a:spcPts val="1000"/>
              </a:spcBef>
              <a:buSzPct val="120000"/>
              <a:defRPr/>
            </a:pPr>
            <a:r>
              <a:rPr lang="en-US" dirty="0">
                <a:solidFill>
                  <a:schemeClr val="accent3"/>
                </a:solidFill>
                <a:latin typeface="Segoe UI Semibold" panose="020B0702040204020203" pitchFamily="34" charset="0"/>
                <a:cs typeface="Segoe UI Semibold" panose="020B0702040204020203" pitchFamily="34" charset="0"/>
              </a:rPr>
              <a:t>	Karthik </a:t>
            </a:r>
            <a:r>
              <a:rPr lang="en-US" dirty="0" err="1">
                <a:solidFill>
                  <a:schemeClr val="accent3"/>
                </a:solidFill>
                <a:latin typeface="Segoe UI Semibold" panose="020B0702040204020203" pitchFamily="34" charset="0"/>
                <a:cs typeface="Segoe UI Semibold" panose="020B0702040204020203" pitchFamily="34" charset="0"/>
              </a:rPr>
              <a:t>Bharathy</a:t>
            </a:r>
            <a:r>
              <a:rPr lang="en-US" dirty="0">
                <a:solidFill>
                  <a:schemeClr val="accent3"/>
                </a:solidFill>
                <a:latin typeface="Segoe UI Semibold" panose="020B0702040204020203" pitchFamily="34" charset="0"/>
                <a:cs typeface="Segoe UI Semibold" panose="020B0702040204020203" pitchFamily="34" charset="0"/>
              </a:rPr>
              <a:t>, Principal PM Manager, 	PowerApps</a:t>
            </a:r>
          </a:p>
          <a:p>
            <a:pPr lvl="1" indent="0" defTabSz="914400">
              <a:spcBef>
                <a:spcPts val="500"/>
              </a:spcBef>
              <a:buSzPct val="120000"/>
              <a:buNone/>
              <a:defRPr/>
            </a:pPr>
            <a:r>
              <a:rPr lang="en-US" sz="1600" dirty="0">
                <a:solidFill>
                  <a:schemeClr val="bg2"/>
                </a:solidFill>
              </a:rPr>
              <a:t>	</a:t>
            </a:r>
            <a:r>
              <a:rPr lang="en-US" sz="1600" u="sng" dirty="0">
                <a:solidFill>
                  <a:schemeClr val="bg2"/>
                </a:solidFill>
              </a:rPr>
              <a:t>https://powerapps.microsoft.com/en-us/blog/</a:t>
            </a:r>
          </a:p>
          <a:p>
            <a:pPr lvl="0" defTabSz="914400">
              <a:spcBef>
                <a:spcPts val="1000"/>
              </a:spcBef>
              <a:buSzPct val="120000"/>
              <a:defRPr/>
            </a:pPr>
            <a:endParaRPr lang="en-US" dirty="0">
              <a:solidFill>
                <a:schemeClr val="bg1"/>
              </a:solidFill>
              <a:latin typeface="Segoe UI Semibold" panose="020B0702040204020203" pitchFamily="34" charset="0"/>
              <a:cs typeface="Segoe UI Semibold" panose="020B0702040204020203" pitchFamily="34" charset="0"/>
            </a:endParaRPr>
          </a:p>
          <a:p>
            <a:pPr lvl="0" defTabSz="914400">
              <a:spcBef>
                <a:spcPts val="1000"/>
              </a:spcBef>
              <a:buSzPct val="120000"/>
              <a:defRPr/>
            </a:pPr>
            <a:r>
              <a:rPr lang="en-US" dirty="0">
                <a:solidFill>
                  <a:schemeClr val="accent3"/>
                </a:solidFill>
                <a:latin typeface="Segoe UI Semibold" panose="020B0702040204020203" pitchFamily="34" charset="0"/>
                <a:cs typeface="Segoe UI Semibold" panose="020B0702040204020203" pitchFamily="34" charset="0"/>
              </a:rPr>
              <a:t>	Daniel Christian (MVP)  </a:t>
            </a:r>
          </a:p>
          <a:p>
            <a:pPr lvl="1" indent="0" defTabSz="914400">
              <a:spcBef>
                <a:spcPts val="500"/>
              </a:spcBef>
              <a:buSzPct val="120000"/>
              <a:buNone/>
              <a:defRPr/>
            </a:pPr>
            <a:r>
              <a:rPr lang="en-US" sz="1600" dirty="0">
                <a:solidFill>
                  <a:schemeClr val="bg1"/>
                </a:solidFill>
              </a:rPr>
              <a:t>	</a:t>
            </a:r>
            <a:r>
              <a:rPr lang="en-US" sz="1600" u="sng" dirty="0">
                <a:solidFill>
                  <a:schemeClr val="bg1"/>
                </a:solidFill>
              </a:rPr>
              <a:t>https://twitter.com/dchristian19</a:t>
            </a:r>
          </a:p>
          <a:p>
            <a:pPr lvl="1" indent="0" defTabSz="914400">
              <a:spcBef>
                <a:spcPts val="500"/>
              </a:spcBef>
              <a:buSzPct val="120000"/>
              <a:buNone/>
              <a:defRPr/>
            </a:pPr>
            <a:endParaRPr lang="en-US" dirty="0">
              <a:solidFill>
                <a:schemeClr val="bg1"/>
              </a:solidFill>
              <a:latin typeface="Segoe UI Semibold" panose="020B0702040204020203" pitchFamily="34" charset="0"/>
              <a:cs typeface="Segoe UI Semibold" panose="020B0702040204020203" pitchFamily="34" charset="0"/>
            </a:endParaRPr>
          </a:p>
          <a:p>
            <a:pPr lvl="0" defTabSz="914400">
              <a:spcBef>
                <a:spcPts val="1000"/>
              </a:spcBef>
              <a:buSzPct val="120000"/>
              <a:defRPr/>
            </a:pPr>
            <a:r>
              <a:rPr lang="en-US" dirty="0">
                <a:solidFill>
                  <a:schemeClr val="accent3"/>
                </a:solidFill>
                <a:latin typeface="Segoe UI Semibold" panose="020B0702040204020203" pitchFamily="34" charset="0"/>
                <a:cs typeface="Segoe UI Semibold" panose="020B0702040204020203" pitchFamily="34" charset="0"/>
              </a:rPr>
              <a:t>	Matthieu Megaly (MVP) </a:t>
            </a:r>
          </a:p>
          <a:p>
            <a:pPr lvl="1" indent="0" defTabSz="914400">
              <a:spcBef>
                <a:spcPts val="500"/>
              </a:spcBef>
              <a:buSzPct val="120000"/>
              <a:buNone/>
              <a:defRPr/>
            </a:pPr>
            <a:r>
              <a:rPr lang="en-US" sz="1600" dirty="0">
                <a:solidFill>
                  <a:schemeClr val="bg1"/>
                </a:solidFill>
              </a:rPr>
              <a:t>	</a:t>
            </a:r>
            <a:r>
              <a:rPr lang="en-US" sz="1600" u="sng" dirty="0">
                <a:solidFill>
                  <a:schemeClr val="bg1"/>
                </a:solidFill>
              </a:rPr>
              <a:t>http://matthieumegaly.fr/</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4" name="Rectángulo 3">
            <a:hlinkClick r:id="rId2"/>
            <a:extLst>
              <a:ext uri="{FF2B5EF4-FFF2-40B4-BE49-F238E27FC236}">
                <a16:creationId xmlns:a16="http://schemas.microsoft.com/office/drawing/2014/main" id="{EF4E75D6-9301-44CC-88E0-80B6A49F21DA}"/>
              </a:ext>
            </a:extLst>
          </p:cNvPr>
          <p:cNvSpPr/>
          <p:nvPr/>
        </p:nvSpPr>
        <p:spPr bwMode="auto">
          <a:xfrm>
            <a:off x="5511800" y="673100"/>
            <a:ext cx="5588000"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ángulo 5">
            <a:hlinkClick r:id="rId3"/>
            <a:extLst>
              <a:ext uri="{FF2B5EF4-FFF2-40B4-BE49-F238E27FC236}">
                <a16:creationId xmlns:a16="http://schemas.microsoft.com/office/drawing/2014/main" id="{21A6D292-A93D-46AF-9F98-85DD01875E5E}"/>
              </a:ext>
            </a:extLst>
          </p:cNvPr>
          <p:cNvSpPr/>
          <p:nvPr/>
        </p:nvSpPr>
        <p:spPr bwMode="auto">
          <a:xfrm>
            <a:off x="5531460" y="2476102"/>
            <a:ext cx="6438900" cy="4651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ángulo 6">
            <a:hlinkClick r:id="rId4"/>
            <a:extLst>
              <a:ext uri="{FF2B5EF4-FFF2-40B4-BE49-F238E27FC236}">
                <a16:creationId xmlns:a16="http://schemas.microsoft.com/office/drawing/2014/main" id="{2FC539DA-2BE9-4DA3-8F59-5195BB725C8A}"/>
              </a:ext>
            </a:extLst>
          </p:cNvPr>
          <p:cNvSpPr/>
          <p:nvPr/>
        </p:nvSpPr>
        <p:spPr bwMode="auto">
          <a:xfrm>
            <a:off x="5481637" y="6073684"/>
            <a:ext cx="6375400" cy="5619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7">
            <a:hlinkClick r:id="rId4"/>
            <a:extLst>
              <a:ext uri="{FF2B5EF4-FFF2-40B4-BE49-F238E27FC236}">
                <a16:creationId xmlns:a16="http://schemas.microsoft.com/office/drawing/2014/main" id="{97762056-553F-400E-9DA7-C00CE194D7E8}"/>
              </a:ext>
            </a:extLst>
          </p:cNvPr>
          <p:cNvSpPr/>
          <p:nvPr/>
        </p:nvSpPr>
        <p:spPr bwMode="auto">
          <a:xfrm>
            <a:off x="5672137" y="4892584"/>
            <a:ext cx="5994400" cy="274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hlinkClick r:id="rId5"/>
            <a:extLst>
              <a:ext uri="{FF2B5EF4-FFF2-40B4-BE49-F238E27FC236}">
                <a16:creationId xmlns:a16="http://schemas.microsoft.com/office/drawing/2014/main" id="{CAA07C81-24AD-4626-88AA-E2659447BF7B}"/>
              </a:ext>
            </a:extLst>
          </p:cNvPr>
          <p:cNvSpPr/>
          <p:nvPr/>
        </p:nvSpPr>
        <p:spPr bwMode="auto">
          <a:xfrm>
            <a:off x="5531460" y="3684542"/>
            <a:ext cx="4813300" cy="431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4539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a:t>
            </a:r>
            <a:r>
              <a:rPr lang="en-US" dirty="0" err="1"/>
              <a:t>bootcamp</a:t>
            </a:r>
            <a:endParaRPr lang="en-US" dirty="0"/>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
        <p:nvSpPr>
          <p:cNvPr id="2" name="Rectángulo 1">
            <a:extLst>
              <a:ext uri="{FF2B5EF4-FFF2-40B4-BE49-F238E27FC236}">
                <a16:creationId xmlns:a16="http://schemas.microsoft.com/office/drawing/2014/main" id="{8F35E9CC-A73B-4BB7-BE31-DDD269ADC3F5}"/>
              </a:ext>
            </a:extLst>
          </p:cNvPr>
          <p:cNvSpPr/>
          <p:nvPr/>
        </p:nvSpPr>
        <p:spPr>
          <a:xfrm>
            <a:off x="465138" y="4745620"/>
            <a:ext cx="5295039" cy="707886"/>
          </a:xfrm>
          <a:prstGeom prst="rect">
            <a:avLst/>
          </a:prstGeom>
        </p:spPr>
        <p:txBody>
          <a:bodyPr wrap="none">
            <a:spAutoFit/>
          </a:bodyPr>
          <a:lstStyle/>
          <a:p>
            <a:r>
              <a:rPr lang="es-ES" sz="4000" dirty="0">
                <a:hlinkClick r:id="rId4"/>
              </a:rPr>
              <a:t>https://goo.gl/wx6H51</a:t>
            </a:r>
            <a:endParaRPr lang="es-ES" sz="4000" dirty="0"/>
          </a:p>
        </p:txBody>
      </p:sp>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err="1"/>
              <a:t>Muchas</a:t>
            </a:r>
            <a:r>
              <a:rPr lang="en-US" dirty="0"/>
              <a:t> gracias!</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4687154"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118660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20E9C-CD2C-4A21-9972-0FF2F556F9AF}"/>
              </a:ext>
            </a:extLst>
          </p:cNvPr>
          <p:cNvSpPr>
            <a:spLocks noGrp="1"/>
          </p:cNvSpPr>
          <p:nvPr>
            <p:ph type="title"/>
          </p:nvPr>
        </p:nvSpPr>
        <p:spPr/>
        <p:txBody>
          <a:bodyPr/>
          <a:lstStyle/>
          <a:p>
            <a:r>
              <a:rPr lang="es-ES" dirty="0">
                <a:solidFill>
                  <a:schemeClr val="tx1"/>
                </a:solidFill>
              </a:rPr>
              <a:t>Descarga carpeta Hands On Lab	</a:t>
            </a:r>
          </a:p>
        </p:txBody>
      </p:sp>
      <p:sp>
        <p:nvSpPr>
          <p:cNvPr id="3" name="Marcador de texto 2">
            <a:extLst>
              <a:ext uri="{FF2B5EF4-FFF2-40B4-BE49-F238E27FC236}">
                <a16:creationId xmlns:a16="http://schemas.microsoft.com/office/drawing/2014/main" id="{2D37E86A-607F-44D4-B9A7-742D70403F0C}"/>
              </a:ext>
            </a:extLst>
          </p:cNvPr>
          <p:cNvSpPr>
            <a:spLocks noGrp="1"/>
          </p:cNvSpPr>
          <p:nvPr>
            <p:ph type="body" sz="quarter" idx="10"/>
          </p:nvPr>
        </p:nvSpPr>
        <p:spPr>
          <a:xfrm>
            <a:off x="529661" y="1476621"/>
            <a:ext cx="11375536" cy="1126655"/>
          </a:xfrm>
        </p:spPr>
        <p:txBody>
          <a:bodyPr/>
          <a:lstStyle/>
          <a:p>
            <a:pPr marL="0" indent="0">
              <a:buNone/>
            </a:pPr>
            <a:r>
              <a:rPr lang="es-ES" dirty="0">
                <a:hlinkClick r:id="rId2"/>
              </a:rPr>
              <a:t>https://github.com/iiza/Office365DevBootCamp</a:t>
            </a:r>
            <a:endParaRPr lang="es-ES" dirty="0"/>
          </a:p>
          <a:p>
            <a:pPr marL="0" indent="0">
              <a:buNone/>
            </a:pPr>
            <a:endParaRPr lang="es-ES" dirty="0"/>
          </a:p>
        </p:txBody>
      </p:sp>
    </p:spTree>
    <p:extLst>
      <p:ext uri="{BB962C8B-B14F-4D97-AF65-F5344CB8AC3E}">
        <p14:creationId xmlns:p14="http://schemas.microsoft.com/office/powerpoint/2010/main" val="58626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1" y="1194703"/>
            <a:ext cx="12436475" cy="57998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632779"/>
            <a:ext cx="11533187" cy="411162"/>
          </a:xfrm>
        </p:spPr>
        <p:txBody>
          <a:bodyPr/>
          <a:lstStyle/>
          <a:p>
            <a:r>
              <a:rPr lang="en-US" dirty="0"/>
              <a:t>Imanol Iza Martin</a:t>
            </a:r>
          </a:p>
        </p:txBody>
      </p:sp>
      <p:sp>
        <p:nvSpPr>
          <p:cNvPr id="5" name="Text Placeholder 4"/>
          <p:cNvSpPr>
            <a:spLocks noGrp="1"/>
          </p:cNvSpPr>
          <p:nvPr>
            <p:ph type="body" sz="quarter" idx="10"/>
          </p:nvPr>
        </p:nvSpPr>
        <p:spPr>
          <a:xfrm>
            <a:off x="480549" y="1346794"/>
            <a:ext cx="7373934" cy="784830"/>
          </a:xfrm>
        </p:spPr>
        <p:txBody>
          <a:bodyPr/>
          <a:lstStyle/>
          <a:p>
            <a:r>
              <a:rPr lang="en-US" dirty="0"/>
              <a:t>Modern Workplace &amp; Bussines Applications Lead</a:t>
            </a:r>
          </a:p>
          <a:p>
            <a:r>
              <a:rPr lang="en-US" dirty="0"/>
              <a:t>Necsia</a:t>
            </a:r>
          </a:p>
        </p:txBody>
      </p:sp>
      <p:pic>
        <p:nvPicPr>
          <p:cNvPr id="8" name="Marcador de posición de imagen 7">
            <a:extLst>
              <a:ext uri="{FF2B5EF4-FFF2-40B4-BE49-F238E27FC236}">
                <a16:creationId xmlns:a16="http://schemas.microsoft.com/office/drawing/2014/main" id="{126DA02D-755E-4899-BAFA-9ABDFB55B6F4}"/>
              </a:ext>
            </a:extLst>
          </p:cNvPr>
          <p:cNvPicPr>
            <a:picLocks noGrp="1" noChangeAspect="1"/>
          </p:cNvPicPr>
          <p:nvPr>
            <p:ph type="pic" sz="quarter" idx="20"/>
          </p:nvPr>
        </p:nvPicPr>
        <p:blipFill>
          <a:blip r:embed="rId3"/>
          <a:srcRect l="12718" r="12718"/>
          <a:stretch>
            <a:fillRect/>
          </a:stretch>
        </p:blipFill>
        <p:spPr>
          <a:xfrm>
            <a:off x="7960308" y="632779"/>
            <a:ext cx="2531826" cy="2262239"/>
          </a:xfrm>
        </p:spPr>
      </p:pic>
      <p:sp>
        <p:nvSpPr>
          <p:cNvPr id="11" name="CuadroTexto 10">
            <a:extLst>
              <a:ext uri="{FF2B5EF4-FFF2-40B4-BE49-F238E27FC236}">
                <a16:creationId xmlns:a16="http://schemas.microsoft.com/office/drawing/2014/main" id="{063E84D8-5AF3-421A-B8A1-F3468999E85B}"/>
              </a:ext>
            </a:extLst>
          </p:cNvPr>
          <p:cNvSpPr txBox="1"/>
          <p:nvPr/>
        </p:nvSpPr>
        <p:spPr>
          <a:xfrm>
            <a:off x="1127036" y="3765569"/>
            <a:ext cx="3741473" cy="276999"/>
          </a:xfrm>
          <a:prstGeom prst="rect">
            <a:avLst/>
          </a:prstGeom>
          <a:noFill/>
        </p:spPr>
        <p:txBody>
          <a:bodyPr wrap="none" lIns="0" tIns="0" rIns="0" bIns="0" rtlCol="0">
            <a:spAutoFit/>
          </a:bodyPr>
          <a:lstStyle/>
          <a:p>
            <a:pPr>
              <a:buClr>
                <a:schemeClr val="accent1"/>
              </a:buClr>
            </a:pPr>
            <a:r>
              <a:rPr lang="es-ES" dirty="0">
                <a:latin typeface="Segoe UI Light" panose="020B0502040204020203" pitchFamily="34" charset="0"/>
                <a:cs typeface="Segoe UI Light" panose="020B0502040204020203" pitchFamily="34" charset="0"/>
                <a:hlinkClick r:id="rId4"/>
              </a:rPr>
              <a:t>https://www.linkedin.com/in/imanoliza</a:t>
            </a:r>
            <a:endParaRPr lang="es-ES"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37B771D7-1DFF-4C8A-A9E6-8389BA23A2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49" y="3699282"/>
            <a:ext cx="409575" cy="409575"/>
          </a:xfrm>
          <a:prstGeom prst="rect">
            <a:avLst/>
          </a:prstGeom>
        </p:spPr>
      </p:pic>
      <p:pic>
        <p:nvPicPr>
          <p:cNvPr id="13" name="Imagen 12" descr="Imagen que contiene animal&#10;&#10;Descripción generada con confianza muy alta">
            <a:extLst>
              <a:ext uri="{FF2B5EF4-FFF2-40B4-BE49-F238E27FC236}">
                <a16:creationId xmlns:a16="http://schemas.microsoft.com/office/drawing/2014/main" id="{F28A5E12-7E03-4727-A5EC-61312D76FA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550" y="4450129"/>
            <a:ext cx="410004" cy="410004"/>
          </a:xfrm>
          <a:prstGeom prst="rect">
            <a:avLst/>
          </a:prstGeom>
        </p:spPr>
      </p:pic>
      <p:sp>
        <p:nvSpPr>
          <p:cNvPr id="14" name="CuadroTexto 13">
            <a:extLst>
              <a:ext uri="{FF2B5EF4-FFF2-40B4-BE49-F238E27FC236}">
                <a16:creationId xmlns:a16="http://schemas.microsoft.com/office/drawing/2014/main" id="{D7A0A19F-FC16-4F4F-A02F-E8D862078A98}"/>
              </a:ext>
            </a:extLst>
          </p:cNvPr>
          <p:cNvSpPr txBox="1"/>
          <p:nvPr/>
        </p:nvSpPr>
        <p:spPr>
          <a:xfrm>
            <a:off x="1127036" y="4516631"/>
            <a:ext cx="934551" cy="276999"/>
          </a:xfrm>
          <a:prstGeom prst="rect">
            <a:avLst/>
          </a:prstGeom>
          <a:noFill/>
        </p:spPr>
        <p:txBody>
          <a:bodyPr wrap="none" lIns="0" tIns="0" rIns="0" bIns="0" rtlCol="0">
            <a:spAutoFit/>
          </a:bodyPr>
          <a:lstStyle/>
          <a:p>
            <a:pPr>
              <a:buClr>
                <a:schemeClr val="accent1"/>
              </a:buClr>
            </a:pPr>
            <a:r>
              <a:rPr lang="es-ES" dirty="0">
                <a:latin typeface="Segoe UI Light" panose="020B0502040204020203" pitchFamily="34" charset="0"/>
                <a:cs typeface="Segoe UI Light" panose="020B0502040204020203" pitchFamily="34" charset="0"/>
                <a:hlinkClick r:id="rId7"/>
              </a:rPr>
              <a:t>@</a:t>
            </a:r>
            <a:r>
              <a:rPr lang="es-ES" dirty="0" err="1">
                <a:latin typeface="Segoe UI Light" panose="020B0502040204020203" pitchFamily="34" charset="0"/>
                <a:cs typeface="Segoe UI Light" panose="020B0502040204020203" pitchFamily="34" charset="0"/>
                <a:hlinkClick r:id="rId7"/>
              </a:rPr>
              <a:t>ima_iza</a:t>
            </a:r>
            <a:endParaRPr lang="es-ES" dirty="0">
              <a:latin typeface="Segoe UI Light" panose="020B0502040204020203" pitchFamily="34" charset="0"/>
              <a:cs typeface="Segoe UI Light" panose="020B0502040204020203" pitchFamily="34" charset="0"/>
            </a:endParaRPr>
          </a:p>
        </p:txBody>
      </p:sp>
      <p:pic>
        <p:nvPicPr>
          <p:cNvPr id="15" name="Imagen 14">
            <a:extLst>
              <a:ext uri="{FF2B5EF4-FFF2-40B4-BE49-F238E27FC236}">
                <a16:creationId xmlns:a16="http://schemas.microsoft.com/office/drawing/2014/main" id="{84F0DB66-187C-4AE2-B759-A4531CAF6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65503" y="3697857"/>
            <a:ext cx="4129461" cy="1383369"/>
          </a:xfrm>
          <a:prstGeom prst="rect">
            <a:avLst/>
          </a:prstGeom>
        </p:spPr>
      </p:pic>
      <p:sp>
        <p:nvSpPr>
          <p:cNvPr id="16" name="CuadroTexto 15">
            <a:extLst>
              <a:ext uri="{FF2B5EF4-FFF2-40B4-BE49-F238E27FC236}">
                <a16:creationId xmlns:a16="http://schemas.microsoft.com/office/drawing/2014/main" id="{47A731F2-DCAD-4572-BAD5-FFFEC5B3C7B0}"/>
              </a:ext>
            </a:extLst>
          </p:cNvPr>
          <p:cNvSpPr txBox="1"/>
          <p:nvPr/>
        </p:nvSpPr>
        <p:spPr>
          <a:xfrm>
            <a:off x="8117492" y="5231988"/>
            <a:ext cx="1781642" cy="338554"/>
          </a:xfrm>
          <a:prstGeom prst="rect">
            <a:avLst/>
          </a:prstGeom>
          <a:noFill/>
        </p:spPr>
        <p:txBody>
          <a:bodyPr wrap="none" rtlCol="0">
            <a:spAutoFit/>
          </a:bodyPr>
          <a:lstStyle/>
          <a:p>
            <a:pPr marL="0" indent="0" algn="l">
              <a:buClr>
                <a:schemeClr val="accent1"/>
              </a:buClr>
              <a:buFont typeface="Arial" panose="020B0604020202020204" pitchFamily="34" charset="0"/>
              <a:buNone/>
            </a:pPr>
            <a:r>
              <a:rPr lang="es-ES" sz="1600" dirty="0">
                <a:solidFill>
                  <a:srgbClr val="008A7B"/>
                </a:solidFill>
                <a:latin typeface="Segoe UI Light" panose="020B0502040204020203" pitchFamily="34" charset="0"/>
                <a:cs typeface="Segoe UI Light" panose="020B0502040204020203" pitchFamily="34" charset="0"/>
              </a:rPr>
              <a:t>www.madpoint.net</a:t>
            </a:r>
          </a:p>
        </p:txBody>
      </p:sp>
    </p:spTree>
    <p:extLst>
      <p:ext uri="{BB962C8B-B14F-4D97-AF65-F5344CB8AC3E}">
        <p14:creationId xmlns:p14="http://schemas.microsoft.com/office/powerpoint/2010/main" val="21370216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DADBFDA-CB90-4C04-9A8D-9481776593A3}"/>
              </a:ext>
            </a:extLst>
          </p:cNvPr>
          <p:cNvSpPr>
            <a:spLocks noGrp="1"/>
          </p:cNvSpPr>
          <p:nvPr>
            <p:ph type="title"/>
          </p:nvPr>
        </p:nvSpPr>
        <p:spPr>
          <a:xfrm>
            <a:off x="513777" y="627103"/>
            <a:ext cx="7604125" cy="2145279"/>
          </a:xfrm>
        </p:spPr>
        <p:txBody>
          <a:bodyPr/>
          <a:lstStyle/>
          <a:p>
            <a:r>
              <a:rPr lang="es-ES" dirty="0"/>
              <a:t>Agenda</a:t>
            </a:r>
          </a:p>
        </p:txBody>
      </p:sp>
      <p:sp>
        <p:nvSpPr>
          <p:cNvPr id="7" name="Marcador de texto 3">
            <a:extLst>
              <a:ext uri="{FF2B5EF4-FFF2-40B4-BE49-F238E27FC236}">
                <a16:creationId xmlns:a16="http://schemas.microsoft.com/office/drawing/2014/main" id="{0BC50234-51E9-40BF-97DD-46F80EF05A42}"/>
              </a:ext>
            </a:extLst>
          </p:cNvPr>
          <p:cNvSpPr txBox="1">
            <a:spLocks/>
          </p:cNvSpPr>
          <p:nvPr/>
        </p:nvSpPr>
        <p:spPr>
          <a:xfrm>
            <a:off x="513777" y="1859937"/>
            <a:ext cx="5218640" cy="470776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800" dirty="0">
                <a:solidFill>
                  <a:schemeClr val="bg2"/>
                </a:solidFill>
              </a:rPr>
              <a:t>Servicios Cognitivos de Microsoft</a:t>
            </a:r>
          </a:p>
          <a:p>
            <a:endParaRPr lang="es-ES" sz="2800" dirty="0">
              <a:solidFill>
                <a:schemeClr val="bg2"/>
              </a:solidFill>
            </a:endParaRPr>
          </a:p>
          <a:p>
            <a:r>
              <a:rPr lang="es-ES" sz="2800" dirty="0">
                <a:solidFill>
                  <a:schemeClr val="bg2"/>
                </a:solidFill>
              </a:rPr>
              <a:t>QnA Maker service</a:t>
            </a:r>
          </a:p>
          <a:p>
            <a:endParaRPr lang="es-ES" sz="2800" dirty="0">
              <a:solidFill>
                <a:schemeClr val="bg2"/>
              </a:solidFill>
            </a:endParaRPr>
          </a:p>
          <a:p>
            <a:r>
              <a:rPr lang="es-ES" sz="2800" dirty="0">
                <a:solidFill>
                  <a:schemeClr val="bg2"/>
                </a:solidFill>
              </a:rPr>
              <a:t>Microsoft PowerApps</a:t>
            </a:r>
          </a:p>
          <a:p>
            <a:endParaRPr lang="es-ES" sz="2800" dirty="0">
              <a:solidFill>
                <a:schemeClr val="bg2"/>
              </a:solidFill>
            </a:endParaRPr>
          </a:p>
          <a:p>
            <a:r>
              <a:rPr lang="es-ES" sz="2800" dirty="0">
                <a:solidFill>
                  <a:schemeClr val="bg2"/>
                </a:solidFill>
              </a:rPr>
              <a:t>Hand-On Lab</a:t>
            </a:r>
          </a:p>
        </p:txBody>
      </p:sp>
    </p:spTree>
    <p:extLst>
      <p:ext uri="{BB962C8B-B14F-4D97-AF65-F5344CB8AC3E}">
        <p14:creationId xmlns:p14="http://schemas.microsoft.com/office/powerpoint/2010/main" val="24164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ectangle 4"/>
          <p:cNvSpPr/>
          <p:nvPr/>
        </p:nvSpPr>
        <p:spPr>
          <a:xfrm>
            <a:off x="289468" y="1485173"/>
            <a:ext cx="4557365" cy="4024179"/>
          </a:xfrm>
          <a:prstGeom prst="rect">
            <a:avLst/>
          </a:prstGeom>
        </p:spPr>
        <p:txBody>
          <a:bodyPr wrap="square" anchor="ctr">
            <a:spAutoFit/>
          </a:bodyPr>
          <a:lstStyle/>
          <a:p>
            <a:pPr marL="0" marR="0" lvl="0" indent="0" defTabSz="932597" eaLnBrk="1" fontAlgn="auto" latinLnBrk="0" hangingPunct="1">
              <a:lnSpc>
                <a:spcPct val="90000"/>
              </a:lnSpc>
              <a:spcBef>
                <a:spcPts val="0"/>
              </a:spcBef>
              <a:spcAft>
                <a:spcPts val="1500"/>
              </a:spcAft>
              <a:buClrTx/>
              <a:buSzTx/>
              <a:buFontTx/>
              <a:buNone/>
              <a:tabLst/>
              <a:defRPr/>
            </a:pPr>
            <a:r>
              <a:rPr kumimoji="0" lang="en-US" altLang="en-US" sz="5400" b="0" i="0" u="none" strike="noStrike" kern="0" cap="none" spc="0" normalizeH="0" baseline="0" noProof="0" dirty="0">
                <a:ln>
                  <a:noFill/>
                </a:ln>
                <a:effectLst/>
                <a:uLnTx/>
                <a:uFillTx/>
                <a:latin typeface="Segoe UI Light"/>
              </a:rPr>
              <a:t>Microsoft Cognitive Services</a:t>
            </a:r>
          </a:p>
          <a:p>
            <a:pPr marL="0" marR="0" lvl="0" indent="0" defTabSz="932597" eaLnBrk="1" fontAlgn="auto" latinLnBrk="0" hangingPunct="1">
              <a:lnSpc>
                <a:spcPct val="90000"/>
              </a:lnSpc>
              <a:spcBef>
                <a:spcPts val="0"/>
              </a:spcBef>
              <a:spcAft>
                <a:spcPts val="1500"/>
              </a:spcAft>
              <a:buClrTx/>
              <a:buSzTx/>
              <a:buFontTx/>
              <a:buNone/>
              <a:tabLst/>
              <a:defRPr/>
            </a:pPr>
            <a:r>
              <a:rPr kumimoji="0" lang="en-US" sz="3600" b="0" i="0" u="none" strike="noStrike" kern="0" cap="none" spc="0" normalizeH="0" baseline="0" noProof="0" dirty="0">
                <a:ln>
                  <a:noFill/>
                </a:ln>
                <a:solidFill>
                  <a:srgbClr val="FF8C00"/>
                </a:solidFill>
                <a:effectLst/>
                <a:uLnTx/>
                <a:uFillTx/>
                <a:latin typeface="Segoe UI Light"/>
              </a:rPr>
              <a:t>Dota a tus aplicaciones de inteligencia</a:t>
            </a:r>
          </a:p>
        </p:txBody>
      </p:sp>
      <p:sp>
        <p:nvSpPr>
          <p:cNvPr id="6" name="TextBox 5"/>
          <p:cNvSpPr txBox="1"/>
          <p:nvPr/>
        </p:nvSpPr>
        <p:spPr>
          <a:xfrm>
            <a:off x="6226550" y="332050"/>
            <a:ext cx="5173287" cy="1472438"/>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a:p>
            <a:pPr lvl="0" defTabSz="932597">
              <a:lnSpc>
                <a:spcPct val="90000"/>
              </a:lnSpc>
              <a:spcAft>
                <a:spcPts val="612"/>
              </a:spcAft>
              <a:defRPr/>
            </a:pPr>
            <a:r>
              <a:rPr lang="en-US" sz="1700" kern="0" dirty="0">
                <a:gradFill>
                  <a:gsLst>
                    <a:gs pos="2917">
                      <a:srgbClr val="FFFFFF"/>
                    </a:gs>
                    <a:gs pos="30000">
                      <a:srgbClr val="FFFFFF"/>
                    </a:gs>
                  </a:gsLst>
                  <a:lin ang="5400000" scaled="0"/>
                </a:gradFill>
              </a:rPr>
              <a:t>Computer Vision | Content Moderator | Emotion | Face | Video |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Video Indexer | Custom Vision Service</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a:p>
            <a:pPr lvl="0" defTabSz="932597">
              <a:lnSpc>
                <a:spcPct val="90000"/>
              </a:lnSpc>
              <a:spcAft>
                <a:spcPts val="612"/>
              </a:spcAft>
              <a:defRPr/>
            </a:pPr>
            <a:r>
              <a:rPr lang="en-US" sz="1700" kern="0" dirty="0">
                <a:gradFill>
                  <a:gsLst>
                    <a:gs pos="2917">
                      <a:srgbClr val="FFFFFF"/>
                    </a:gs>
                    <a:gs pos="30000">
                      <a:srgbClr val="FFFFFF"/>
                    </a:gs>
                  </a:gsLst>
                  <a:lin ang="5400000" scaled="0"/>
                </a:gradFill>
              </a:rPr>
              <a:t>Bing Speech | Custom Speech Service | Speaker Recognition</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Tap into rich knowledge amassed from </a:t>
            </a:r>
            <a:b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81654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3184" y="0"/>
            <a:ext cx="12448894" cy="3489533"/>
          </a:xfrm>
          <a:prstGeom prst="rect">
            <a:avLst/>
          </a:prstGeom>
        </p:spPr>
      </p:pic>
      <p:sp>
        <p:nvSpPr>
          <p:cNvPr id="39" name="Rectangle 38"/>
          <p:cNvSpPr/>
          <p:nvPr/>
        </p:nvSpPr>
        <p:spPr bwMode="auto">
          <a:xfrm>
            <a:off x="-19357" y="-9225"/>
            <a:ext cx="8523593" cy="350089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Text Placeholder 14"/>
          <p:cNvSpPr txBox="1">
            <a:spLocks/>
          </p:cNvSpPr>
          <p:nvPr/>
        </p:nvSpPr>
        <p:spPr>
          <a:xfrm>
            <a:off x="293887" y="3825469"/>
            <a:ext cx="3745515" cy="108642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51304">
              <a:spcBef>
                <a:spcPts val="600"/>
              </a:spcBef>
              <a:spcAft>
                <a:spcPts val="600"/>
              </a:spcAft>
              <a:buNone/>
              <a:defRPr/>
            </a:pPr>
            <a:r>
              <a:rPr lang="en-US" sz="1800" dirty="0">
                <a:gradFill>
                  <a:gsLst>
                    <a:gs pos="1250">
                      <a:srgbClr val="505050"/>
                    </a:gs>
                    <a:gs pos="100000">
                      <a:srgbClr val="505050"/>
                    </a:gs>
                  </a:gsLst>
                  <a:lin ang="5400000" scaled="0"/>
                </a:gradFill>
                <a:latin typeface="Segoe UI"/>
                <a:cs typeface="Segoe UI Semilight" panose="020B0402040204020203" pitchFamily="34" charset="0"/>
              </a:rPr>
              <a:t>Se adapta a tus APIs REST</a:t>
            </a:r>
          </a:p>
          <a:p>
            <a:pPr marL="0" lvl="0" indent="0" defTabSz="951304">
              <a:spcBef>
                <a:spcPts val="600"/>
              </a:spcBef>
              <a:spcAft>
                <a:spcPts val="600"/>
              </a:spcAft>
              <a:buNone/>
              <a:defRPr/>
            </a:pPr>
            <a:r>
              <a:rPr lang="en-US" sz="1800" dirty="0">
                <a:gradFill>
                  <a:gsLst>
                    <a:gs pos="1250">
                      <a:srgbClr val="505050"/>
                    </a:gs>
                    <a:gs pos="100000">
                      <a:srgbClr val="505050"/>
                    </a:gs>
                  </a:gsLst>
                  <a:lin ang="5400000" scaled="0"/>
                </a:gradFill>
                <a:latin typeface="Segoe UI"/>
                <a:cs typeface="Segoe UI Semilight" panose="020B0402040204020203" pitchFamily="34" charset="0"/>
              </a:rPr>
              <a:t>Es facil de implementar con pocas lineas de Código</a:t>
            </a:r>
          </a:p>
        </p:txBody>
      </p:sp>
      <p:sp>
        <p:nvSpPr>
          <p:cNvPr id="32" name="Text Placeholder 14"/>
          <p:cNvSpPr txBox="1">
            <a:spLocks/>
          </p:cNvSpPr>
          <p:nvPr/>
        </p:nvSpPr>
        <p:spPr>
          <a:xfrm>
            <a:off x="4187147" y="3825469"/>
            <a:ext cx="4050792" cy="133572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51304">
              <a:spcBef>
                <a:spcPts val="600"/>
              </a:spcBef>
              <a:spcAft>
                <a:spcPts val="600"/>
              </a:spcAft>
              <a:buNone/>
              <a:defRPr/>
            </a:pPr>
            <a:r>
              <a:rPr lang="es-ES" sz="1800" dirty="0">
                <a:gradFill>
                  <a:gsLst>
                    <a:gs pos="1250">
                      <a:srgbClr val="505050"/>
                    </a:gs>
                    <a:gs pos="100000">
                      <a:srgbClr val="505050"/>
                    </a:gs>
                  </a:gsLst>
                  <a:lin ang="5400000" scaled="0"/>
                </a:gradFill>
                <a:latin typeface="Segoe UI"/>
                <a:cs typeface="Segoe UI Semilight" panose="020B0402040204020203" pitchFamily="34" charset="0"/>
              </a:rPr>
              <a:t>Hace la misma llamada de código API en iOS, Android y Windows</a:t>
            </a:r>
          </a:p>
          <a:p>
            <a:pPr marL="0" lvl="0" indent="0" defTabSz="951304">
              <a:spcBef>
                <a:spcPts val="600"/>
              </a:spcBef>
              <a:spcAft>
                <a:spcPts val="600"/>
              </a:spcAft>
              <a:buNone/>
              <a:defRPr/>
            </a:pPr>
            <a:r>
              <a:rPr lang="en-US" sz="1800" dirty="0">
                <a:gradFill>
                  <a:gsLst>
                    <a:gs pos="1250">
                      <a:srgbClr val="505050"/>
                    </a:gs>
                    <a:gs pos="100000">
                      <a:srgbClr val="505050"/>
                    </a:gs>
                  </a:gsLst>
                  <a:lin ang="5400000" scaled="0"/>
                </a:gradFill>
                <a:latin typeface="Segoe UI"/>
                <a:cs typeface="Segoe UI Semilight" panose="020B0402040204020203" pitchFamily="34" charset="0"/>
              </a:rPr>
              <a:t>Se integra con la plataforma y el lenguaje que elijas</a:t>
            </a:r>
          </a:p>
        </p:txBody>
      </p:sp>
      <p:sp>
        <p:nvSpPr>
          <p:cNvPr id="33" name="Text Placeholder 14"/>
          <p:cNvSpPr txBox="1">
            <a:spLocks/>
          </p:cNvSpPr>
          <p:nvPr/>
        </p:nvSpPr>
        <p:spPr>
          <a:xfrm>
            <a:off x="8385684" y="3825469"/>
            <a:ext cx="3785780" cy="1834322"/>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51304">
              <a:spcBef>
                <a:spcPts val="600"/>
              </a:spcBef>
              <a:spcAft>
                <a:spcPts val="600"/>
              </a:spcAft>
              <a:buNone/>
              <a:defRPr/>
            </a:pPr>
            <a:r>
              <a:rPr lang="en-US" sz="1800" dirty="0">
                <a:gradFill>
                  <a:gsLst>
                    <a:gs pos="1250">
                      <a:srgbClr val="505050"/>
                    </a:gs>
                    <a:gs pos="100000">
                      <a:srgbClr val="505050"/>
                    </a:gs>
                  </a:gsLst>
                  <a:lin ang="5400000" scaled="0"/>
                </a:gradFill>
                <a:latin typeface="Segoe UI"/>
                <a:cs typeface="Segoe UI Semilight" panose="020B0402040204020203" pitchFamily="34" charset="0"/>
              </a:rPr>
              <a:t>Construido por expertos </a:t>
            </a:r>
            <a:r>
              <a:rPr lang="es-ES" sz="1800" dirty="0">
                <a:gradFill>
                  <a:gsLst>
                    <a:gs pos="1250">
                      <a:srgbClr val="505050"/>
                    </a:gs>
                    <a:gs pos="100000">
                      <a:srgbClr val="505050"/>
                    </a:gs>
                  </a:gsLst>
                  <a:lin ang="5400000" scaled="0"/>
                </a:gradFill>
                <a:latin typeface="Segoe UI"/>
                <a:cs typeface="Segoe UI Semilight" panose="020B0402040204020203" pitchFamily="34" charset="0"/>
              </a:rPr>
              <a:t>en</a:t>
            </a:r>
            <a:r>
              <a:rPr lang="en-US" sz="1800" dirty="0">
                <a:gradFill>
                  <a:gsLst>
                    <a:gs pos="1250">
                      <a:srgbClr val="505050"/>
                    </a:gs>
                    <a:gs pos="100000">
                      <a:srgbClr val="505050"/>
                    </a:gs>
                  </a:gsLst>
                  <a:lin ang="5400000" scaled="0"/>
                </a:gradFill>
                <a:latin typeface="Segoe UI"/>
                <a:cs typeface="Segoe UI Semilight" panose="020B0402040204020203" pitchFamily="34" charset="0"/>
              </a:rPr>
              <a:t> Microsoft Research, Bing, y Azure Machine Learning</a:t>
            </a:r>
          </a:p>
          <a:p>
            <a:pPr marL="0" lvl="0" indent="0" defTabSz="951304">
              <a:spcBef>
                <a:spcPts val="600"/>
              </a:spcBef>
              <a:spcAft>
                <a:spcPts val="600"/>
              </a:spcAft>
              <a:buNone/>
              <a:defRPr/>
            </a:pPr>
            <a:r>
              <a:rPr lang="en-US" sz="1800" dirty="0">
                <a:gradFill>
                  <a:gsLst>
                    <a:gs pos="1250">
                      <a:srgbClr val="505050"/>
                    </a:gs>
                    <a:gs pos="100000">
                      <a:srgbClr val="505050"/>
                    </a:gs>
                  </a:gsLst>
                  <a:lin ang="5400000" scaled="0"/>
                </a:gradFill>
                <a:latin typeface="Segoe UI"/>
                <a:cs typeface="Segoe UI Semilight" panose="020B0402040204020203" pitchFamily="34" charset="0"/>
              </a:rPr>
              <a:t>Documentción de calidad, códigos de ejemplo y Soporte de la comunidad</a:t>
            </a:r>
          </a:p>
        </p:txBody>
      </p:sp>
      <p:sp>
        <p:nvSpPr>
          <p:cNvPr id="8" name="TextBox 7"/>
          <p:cNvSpPr txBox="1"/>
          <p:nvPr/>
        </p:nvSpPr>
        <p:spPr>
          <a:xfrm>
            <a:off x="121920" y="3240815"/>
            <a:ext cx="3816096" cy="461665"/>
          </a:xfrm>
          <a:prstGeom prst="rect">
            <a:avLst/>
          </a:prstGeom>
          <a:solidFill>
            <a:schemeClr val="accent3"/>
          </a:solidFill>
        </p:spPr>
        <p:txBody>
          <a:bodyPr wrap="square" rtlCol="0" anchor="ctr">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lang="en-US" sz="2400" kern="0" dirty="0">
                <a:solidFill>
                  <a:srgbClr val="FFFFFF"/>
                </a:solidFill>
                <a:latin typeface="Segoe UI Light"/>
                <a:cs typeface="Segoe UI Semilight" panose="020B0402040204020203" pitchFamily="34" charset="0"/>
              </a:rPr>
              <a:t>FACIL</a:t>
            </a:r>
            <a:endParaRPr kumimoji="0" lang="en-US" sz="2400" b="0" i="0" u="none" strike="noStrike" kern="0" cap="none" spc="0" normalizeH="0" baseline="0" noProof="0" dirty="0">
              <a:ln>
                <a:noFill/>
              </a:ln>
              <a:solidFill>
                <a:srgbClr val="FFFFFF"/>
              </a:solidFill>
              <a:effectLst/>
              <a:uLnTx/>
              <a:uFillTx/>
              <a:latin typeface="Segoe UI Light"/>
              <a:cs typeface="Segoe UI Semilight" panose="020B0402040204020203" pitchFamily="34" charset="0"/>
            </a:endParaRPr>
          </a:p>
        </p:txBody>
      </p:sp>
      <p:sp>
        <p:nvSpPr>
          <p:cNvPr id="26" name="TextBox 25"/>
          <p:cNvSpPr txBox="1"/>
          <p:nvPr/>
        </p:nvSpPr>
        <p:spPr>
          <a:xfrm>
            <a:off x="4191787" y="3240815"/>
            <a:ext cx="4050792" cy="461665"/>
          </a:xfrm>
          <a:prstGeom prst="rect">
            <a:avLst/>
          </a:prstGeom>
          <a:solidFill>
            <a:schemeClr val="accent1"/>
          </a:solidFill>
        </p:spPr>
        <p:txBody>
          <a:bodyPr wrap="none" rtlCol="0" anchor="ctr">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cs typeface="Segoe UI Semilight" panose="020B0402040204020203" pitchFamily="34" charset="0"/>
              </a:rPr>
              <a:t>Flexible</a:t>
            </a:r>
          </a:p>
        </p:txBody>
      </p:sp>
      <p:sp>
        <p:nvSpPr>
          <p:cNvPr id="27" name="TextBox 26"/>
          <p:cNvSpPr txBox="1"/>
          <p:nvPr/>
        </p:nvSpPr>
        <p:spPr>
          <a:xfrm>
            <a:off x="8496350" y="3240815"/>
            <a:ext cx="3768802" cy="461665"/>
          </a:xfrm>
          <a:prstGeom prst="rect">
            <a:avLst/>
          </a:prstGeom>
          <a:solidFill>
            <a:schemeClr val="accent5"/>
          </a:solidFill>
        </p:spPr>
        <p:txBody>
          <a:bodyPr wrap="square" rtlCol="0" anchor="ctr">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srgbClr val="FFFFFF"/>
                </a:solidFill>
                <a:effectLst/>
                <a:uLnTx/>
                <a:uFillTx/>
                <a:latin typeface="Segoe UI Light"/>
                <a:cs typeface="Segoe UI Semilight" panose="020B0402040204020203" pitchFamily="34" charset="0"/>
              </a:rPr>
              <a:t>Testado</a:t>
            </a:r>
            <a:endParaRPr kumimoji="0" lang="en-US" sz="2400" b="0" i="0" u="none" strike="noStrike" kern="0" cap="none" spc="0" normalizeH="0" baseline="0" noProof="0" dirty="0">
              <a:ln>
                <a:noFill/>
              </a:ln>
              <a:solidFill>
                <a:srgbClr val="FFFFFF"/>
              </a:solidFill>
              <a:effectLst/>
              <a:uLnTx/>
              <a:uFillTx/>
              <a:latin typeface="Segoe UI Light"/>
              <a:cs typeface="Segoe UI Semilight" panose="020B0402040204020203" pitchFamily="34" charset="0"/>
            </a:endParaRPr>
          </a:p>
        </p:txBody>
      </p:sp>
      <p:sp>
        <p:nvSpPr>
          <p:cNvPr id="2" name="Title 1"/>
          <p:cNvSpPr>
            <a:spLocks noGrp="1"/>
          </p:cNvSpPr>
          <p:nvPr>
            <p:ph type="title" idx="4294967295"/>
          </p:nvPr>
        </p:nvSpPr>
        <p:spPr>
          <a:xfrm>
            <a:off x="397002" y="477266"/>
            <a:ext cx="11868150" cy="917575"/>
          </a:xfrm>
        </p:spPr>
        <p:txBody>
          <a:bodyPr>
            <a:noAutofit/>
          </a:bodyPr>
          <a:lstStyle/>
          <a:p>
            <a:r>
              <a:rPr lang="en-US" sz="5400" dirty="0">
                <a:gradFill>
                  <a:gsLst>
                    <a:gs pos="1250">
                      <a:schemeClr val="bg1"/>
                    </a:gs>
                    <a:gs pos="100000">
                      <a:schemeClr val="bg1"/>
                    </a:gs>
                  </a:gsLst>
                  <a:lin ang="5400000" scaled="0"/>
                </a:gradFill>
              </a:rPr>
              <a:t>¿Por </a:t>
            </a:r>
            <a:r>
              <a:rPr lang="en-US" sz="5400" dirty="0" err="1">
                <a:gradFill>
                  <a:gsLst>
                    <a:gs pos="1250">
                      <a:schemeClr val="bg1"/>
                    </a:gs>
                    <a:gs pos="100000">
                      <a:schemeClr val="bg1"/>
                    </a:gs>
                  </a:gsLst>
                  <a:lin ang="5400000" scaled="0"/>
                </a:gradFill>
              </a:rPr>
              <a:t>qué</a:t>
            </a:r>
            <a:r>
              <a:rPr lang="en-US" sz="5400" dirty="0">
                <a:gradFill>
                  <a:gsLst>
                    <a:gs pos="1250">
                      <a:schemeClr val="bg1"/>
                    </a:gs>
                    <a:gs pos="100000">
                      <a:schemeClr val="bg1"/>
                    </a:gs>
                  </a:gsLst>
                  <a:lin ang="5400000" scaled="0"/>
                </a:gradFill>
              </a:rPr>
              <a:t> Microsoft </a:t>
            </a:r>
            <a:br>
              <a:rPr lang="en-US" sz="5400" dirty="0">
                <a:gradFill>
                  <a:gsLst>
                    <a:gs pos="1250">
                      <a:schemeClr val="bg1"/>
                    </a:gs>
                    <a:gs pos="100000">
                      <a:schemeClr val="bg1"/>
                    </a:gs>
                  </a:gsLst>
                  <a:lin ang="5400000" scaled="0"/>
                </a:gradFill>
              </a:rPr>
            </a:br>
            <a:r>
              <a:rPr lang="en-US" sz="5400" dirty="0">
                <a:gradFill>
                  <a:gsLst>
                    <a:gs pos="1250">
                      <a:schemeClr val="bg1"/>
                    </a:gs>
                    <a:gs pos="100000">
                      <a:schemeClr val="bg1"/>
                    </a:gs>
                  </a:gsLst>
                  <a:lin ang="5400000" scaled="0"/>
                </a:gradFill>
              </a:rPr>
              <a:t>Cognitive Services?</a:t>
            </a:r>
          </a:p>
        </p:txBody>
      </p:sp>
      <p:grpSp>
        <p:nvGrpSpPr>
          <p:cNvPr id="9" name="Group 8"/>
          <p:cNvGrpSpPr/>
          <p:nvPr/>
        </p:nvGrpSpPr>
        <p:grpSpPr>
          <a:xfrm>
            <a:off x="952844" y="5316420"/>
            <a:ext cx="2001768" cy="1350348"/>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633096"/>
                <a:ext cx="999265" cy="462305"/>
              </a:xfrm>
              <a:prstGeom prst="rect">
                <a:avLst/>
              </a:prstGeom>
              <a:noFill/>
            </p:spPr>
            <p:txBody>
              <a:bodyPr wrap="square" lIns="186521" tIns="149217" rIns="186521" bIns="149217" rtlCol="0" anchor="ctr">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GET A</a:t>
                </a:r>
                <a:br>
                  <a:rPr kumimoji="0" lang="en-US" sz="1600" b="1"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br>
                <a:r>
                  <a:rPr kumimoji="0" lang="en-US" sz="1600" b="1"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6006123"/>
                <a:ext cx="961798" cy="324709"/>
              </a:xfrm>
              <a:prstGeom prst="rect">
                <a:avLst/>
              </a:prstGeom>
              <a:noFill/>
            </p:spPr>
            <p:txBody>
              <a:bodyPr wrap="square" lIns="186521" tIns="149217" rIns="186521" bIns="149217" rtlCol="0" anchor="ctr">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707240" y="5621592"/>
            <a:ext cx="3021994" cy="1129445"/>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504237" y="5652914"/>
            <a:ext cx="3605625" cy="1066801"/>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723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0877" y="233153"/>
            <a:ext cx="11514320" cy="762786"/>
          </a:xfrm>
        </p:spPr>
        <p:txBody>
          <a:bodyPr/>
          <a:lstStyle/>
          <a:p>
            <a:r>
              <a:rPr lang="es-ES" dirty="0">
                <a:solidFill>
                  <a:schemeClr val="tx1"/>
                </a:solidFill>
              </a:rPr>
              <a:t>Servicios Cognitivos</a:t>
            </a:r>
          </a:p>
        </p:txBody>
      </p:sp>
      <p:grpSp>
        <p:nvGrpSpPr>
          <p:cNvPr id="91" name="Grupo 90"/>
          <p:cNvGrpSpPr/>
          <p:nvPr/>
        </p:nvGrpSpPr>
        <p:grpSpPr>
          <a:xfrm>
            <a:off x="370238" y="1210805"/>
            <a:ext cx="2239797" cy="5219043"/>
            <a:chOff x="362147" y="1187173"/>
            <a:chExt cx="2196079" cy="5117175"/>
          </a:xfrm>
        </p:grpSpPr>
        <p:sp>
          <p:nvSpPr>
            <p:cNvPr id="4" name="CuadroTexto 3"/>
            <p:cNvSpPr txBox="1"/>
            <p:nvPr/>
          </p:nvSpPr>
          <p:spPr>
            <a:xfrm>
              <a:off x="362147" y="1187173"/>
              <a:ext cx="2196079" cy="481840"/>
            </a:xfrm>
            <a:prstGeom prst="rect">
              <a:avLst/>
            </a:prstGeom>
            <a:solidFill>
              <a:schemeClr val="accent6">
                <a:lumMod val="60000"/>
                <a:lumOff val="40000"/>
              </a:schemeClr>
            </a:solidFill>
          </p:spPr>
          <p:txBody>
            <a:bodyPr wrap="square" lIns="0" tIns="0" rIns="0" bIns="0" rtlCol="0" anchor="ctr" anchorCtr="0">
              <a:noAutofit/>
            </a:bodyPr>
            <a:lstStyle/>
            <a:p>
              <a:pPr algn="ctr"/>
              <a:r>
                <a:rPr lang="es-ES" sz="2040" spc="-71" dirty="0"/>
                <a:t>Visión</a:t>
              </a:r>
            </a:p>
          </p:txBody>
        </p:sp>
        <p:sp>
          <p:nvSpPr>
            <p:cNvPr id="3" name="Rectángulo 2"/>
            <p:cNvSpPr/>
            <p:nvPr/>
          </p:nvSpPr>
          <p:spPr>
            <a:xfrm>
              <a:off x="789589" y="1900880"/>
              <a:ext cx="1768637" cy="4323157"/>
            </a:xfrm>
            <a:prstGeom prst="rect">
              <a:avLst/>
            </a:prstGeom>
          </p:spPr>
          <p:txBody>
            <a:bodyPr wrap="square">
              <a:spAutoFit/>
            </a:bodyPr>
            <a:lstStyle/>
            <a:p>
              <a:r>
                <a:rPr lang="es-ES" sz="1122" dirty="0" err="1"/>
                <a:t>Computer</a:t>
              </a:r>
              <a:r>
                <a:rPr lang="es-ES" sz="1122" dirty="0"/>
                <a:t> </a:t>
              </a:r>
              <a:r>
                <a:rPr lang="es-ES" sz="1122" dirty="0" err="1"/>
                <a:t>Vision</a:t>
              </a:r>
              <a:r>
                <a:rPr lang="es-ES" sz="1122" dirty="0"/>
                <a:t> API </a:t>
              </a:r>
            </a:p>
            <a:p>
              <a:endParaRPr lang="es-ES" sz="1122" dirty="0"/>
            </a:p>
            <a:p>
              <a:endParaRPr lang="es-ES" sz="1122" dirty="0"/>
            </a:p>
            <a:p>
              <a:endParaRPr lang="es-ES" sz="1122" dirty="0"/>
            </a:p>
            <a:p>
              <a:r>
                <a:rPr lang="es-ES" sz="1122" dirty="0"/>
                <a:t>API reconocimiento facial</a:t>
              </a:r>
            </a:p>
            <a:p>
              <a:endParaRPr lang="es-ES" sz="1122" dirty="0"/>
            </a:p>
            <a:p>
              <a:endParaRPr lang="es-ES" sz="1122" dirty="0"/>
            </a:p>
            <a:p>
              <a:endParaRPr lang="es-ES" sz="1122" dirty="0"/>
            </a:p>
            <a:p>
              <a:r>
                <a:rPr lang="es-ES" sz="1122" dirty="0"/>
                <a:t>Content </a:t>
              </a:r>
              <a:r>
                <a:rPr lang="es-ES" sz="1122" dirty="0" err="1"/>
                <a:t>Moderator</a:t>
              </a:r>
              <a:r>
                <a:rPr lang="es-ES" sz="1122" dirty="0"/>
                <a:t> </a:t>
              </a:r>
            </a:p>
            <a:p>
              <a:endParaRPr lang="es-ES" sz="1122" dirty="0"/>
            </a:p>
            <a:p>
              <a:endParaRPr lang="es-ES" sz="1122" dirty="0"/>
            </a:p>
            <a:p>
              <a:endParaRPr lang="es-ES" sz="1122" dirty="0"/>
            </a:p>
            <a:p>
              <a:r>
                <a:rPr lang="es-ES" sz="1122" dirty="0"/>
                <a:t>Emotion API</a:t>
              </a:r>
            </a:p>
            <a:p>
              <a:endParaRPr lang="es-ES" sz="1122" dirty="0"/>
            </a:p>
            <a:p>
              <a:endParaRPr lang="es-ES" sz="1122" dirty="0"/>
            </a:p>
            <a:p>
              <a:endParaRPr lang="es-ES" sz="1122" dirty="0"/>
            </a:p>
            <a:p>
              <a:r>
                <a:rPr lang="es-ES" sz="1122" dirty="0"/>
                <a:t>Video API</a:t>
              </a:r>
            </a:p>
            <a:p>
              <a:endParaRPr lang="es-ES" sz="1122" dirty="0"/>
            </a:p>
            <a:p>
              <a:endParaRPr lang="es-ES" sz="1122" dirty="0"/>
            </a:p>
            <a:p>
              <a:endParaRPr lang="es-ES" sz="1122" dirty="0"/>
            </a:p>
            <a:p>
              <a:r>
                <a:rPr lang="es-ES" sz="1122" dirty="0" err="1"/>
                <a:t>Custom</a:t>
              </a:r>
              <a:r>
                <a:rPr lang="es-ES" sz="1122" dirty="0"/>
                <a:t> </a:t>
              </a:r>
              <a:r>
                <a:rPr lang="es-ES" sz="1122" dirty="0" err="1"/>
                <a:t>Vision</a:t>
              </a:r>
              <a:r>
                <a:rPr lang="es-ES" sz="1122" dirty="0"/>
                <a:t> </a:t>
              </a:r>
              <a:r>
                <a:rPr lang="es-ES" sz="1122" dirty="0" err="1"/>
                <a:t>Service</a:t>
              </a:r>
              <a:endParaRPr lang="es-ES" sz="1122" dirty="0"/>
            </a:p>
            <a:p>
              <a:endParaRPr lang="es-ES" sz="1122" dirty="0"/>
            </a:p>
            <a:p>
              <a:endParaRPr lang="es-ES" sz="1122" dirty="0"/>
            </a:p>
            <a:p>
              <a:endParaRPr lang="es-ES" sz="1122" dirty="0"/>
            </a:p>
            <a:p>
              <a:r>
                <a:rPr lang="es-ES" sz="1122" dirty="0"/>
                <a:t>Video </a:t>
              </a:r>
              <a:r>
                <a:rPr lang="es-ES" sz="1122" dirty="0" err="1"/>
                <a:t>Indexer</a:t>
              </a:r>
              <a:endParaRPr lang="es-ES" sz="1122" dirty="0"/>
            </a:p>
          </p:txBody>
        </p:sp>
        <p:graphicFrame>
          <p:nvGraphicFramePr>
            <p:cNvPr id="6" name="Objeto 5"/>
            <p:cNvGraphicFramePr>
              <a:graphicFrameLocks noChangeAspect="1"/>
            </p:cNvGraphicFramePr>
            <p:nvPr>
              <p:extLst/>
            </p:nvPr>
          </p:nvGraphicFramePr>
          <p:xfrm>
            <a:off x="382383" y="1804081"/>
            <a:ext cx="447675" cy="447675"/>
          </p:xfrm>
          <a:graphic>
            <a:graphicData uri="http://schemas.openxmlformats.org/presentationml/2006/ole">
              <mc:AlternateContent xmlns:mc="http://schemas.openxmlformats.org/markup-compatibility/2006">
                <mc:Choice xmlns:v="urn:schemas-microsoft-com:vml" Requires="v">
                  <p:oleObj spid="_x0000_s3306" name="Image" r:id="rId4" imgW="447480" imgH="447480" progId="Photoshop.Image.18">
                    <p:embed/>
                  </p:oleObj>
                </mc:Choice>
                <mc:Fallback>
                  <p:oleObj name="Image" r:id="rId4" imgW="447480" imgH="447480" progId="Photoshop.Image.18">
                    <p:embed/>
                    <p:pic>
                      <p:nvPicPr>
                        <p:cNvPr id="6" name="Objeto 5"/>
                        <p:cNvPicPr/>
                        <p:nvPr/>
                      </p:nvPicPr>
                      <p:blipFill>
                        <a:blip r:embed="rId5"/>
                        <a:stretch>
                          <a:fillRect/>
                        </a:stretch>
                      </p:blipFill>
                      <p:spPr>
                        <a:xfrm>
                          <a:off x="382383" y="1804081"/>
                          <a:ext cx="447675" cy="447675"/>
                        </a:xfrm>
                        <a:prstGeom prst="rect">
                          <a:avLst/>
                        </a:prstGeom>
                      </p:spPr>
                    </p:pic>
                  </p:oleObj>
                </mc:Fallback>
              </mc:AlternateContent>
            </a:graphicData>
          </a:graphic>
        </p:graphicFrame>
        <p:graphicFrame>
          <p:nvGraphicFramePr>
            <p:cNvPr id="7" name="Objeto 6"/>
            <p:cNvGraphicFramePr>
              <a:graphicFrameLocks noChangeAspect="1"/>
            </p:cNvGraphicFramePr>
            <p:nvPr>
              <p:extLst/>
            </p:nvPr>
          </p:nvGraphicFramePr>
          <p:xfrm>
            <a:off x="382384" y="2479513"/>
            <a:ext cx="447675" cy="447675"/>
          </p:xfrm>
          <a:graphic>
            <a:graphicData uri="http://schemas.openxmlformats.org/presentationml/2006/ole">
              <mc:AlternateContent xmlns:mc="http://schemas.openxmlformats.org/markup-compatibility/2006">
                <mc:Choice xmlns:v="urn:schemas-microsoft-com:vml" Requires="v">
                  <p:oleObj spid="_x0000_s3307" name="Image" r:id="rId6" imgW="447480" imgH="447480" progId="Photoshop.Image.18">
                    <p:embed/>
                  </p:oleObj>
                </mc:Choice>
                <mc:Fallback>
                  <p:oleObj name="Image" r:id="rId6" imgW="447480" imgH="447480" progId="Photoshop.Image.18">
                    <p:embed/>
                    <p:pic>
                      <p:nvPicPr>
                        <p:cNvPr id="7" name="Objeto 6"/>
                        <p:cNvPicPr/>
                        <p:nvPr/>
                      </p:nvPicPr>
                      <p:blipFill>
                        <a:blip r:embed="rId7"/>
                        <a:stretch>
                          <a:fillRect/>
                        </a:stretch>
                      </p:blipFill>
                      <p:spPr>
                        <a:xfrm>
                          <a:off x="382384" y="2479513"/>
                          <a:ext cx="447675" cy="447675"/>
                        </a:xfrm>
                        <a:prstGeom prst="rect">
                          <a:avLst/>
                        </a:prstGeom>
                      </p:spPr>
                    </p:pic>
                  </p:oleObj>
                </mc:Fallback>
              </mc:AlternateContent>
            </a:graphicData>
          </a:graphic>
        </p:graphicFrame>
        <p:graphicFrame>
          <p:nvGraphicFramePr>
            <p:cNvPr id="8" name="Objeto 7"/>
            <p:cNvGraphicFramePr>
              <a:graphicFrameLocks noChangeAspect="1"/>
            </p:cNvGraphicFramePr>
            <p:nvPr>
              <p:extLst/>
            </p:nvPr>
          </p:nvGraphicFramePr>
          <p:xfrm>
            <a:off x="362149" y="3154945"/>
            <a:ext cx="447675" cy="447675"/>
          </p:xfrm>
          <a:graphic>
            <a:graphicData uri="http://schemas.openxmlformats.org/presentationml/2006/ole">
              <mc:AlternateContent xmlns:mc="http://schemas.openxmlformats.org/markup-compatibility/2006">
                <mc:Choice xmlns:v="urn:schemas-microsoft-com:vml" Requires="v">
                  <p:oleObj spid="_x0000_s3308" name="Image" r:id="rId8" imgW="447480" imgH="447480" progId="Photoshop.Image.18">
                    <p:embed/>
                  </p:oleObj>
                </mc:Choice>
                <mc:Fallback>
                  <p:oleObj name="Image" r:id="rId8" imgW="447480" imgH="447480" progId="Photoshop.Image.18">
                    <p:embed/>
                    <p:pic>
                      <p:nvPicPr>
                        <p:cNvPr id="8" name="Objeto 7"/>
                        <p:cNvPicPr/>
                        <p:nvPr/>
                      </p:nvPicPr>
                      <p:blipFill>
                        <a:blip r:embed="rId9"/>
                        <a:stretch>
                          <a:fillRect/>
                        </a:stretch>
                      </p:blipFill>
                      <p:spPr>
                        <a:xfrm>
                          <a:off x="362149" y="3154945"/>
                          <a:ext cx="447675" cy="447675"/>
                        </a:xfrm>
                        <a:prstGeom prst="rect">
                          <a:avLst/>
                        </a:prstGeom>
                      </p:spPr>
                    </p:pic>
                  </p:oleObj>
                </mc:Fallback>
              </mc:AlternateContent>
            </a:graphicData>
          </a:graphic>
        </p:graphicFrame>
        <p:graphicFrame>
          <p:nvGraphicFramePr>
            <p:cNvPr id="9" name="Objeto 8"/>
            <p:cNvGraphicFramePr>
              <a:graphicFrameLocks noChangeAspect="1"/>
            </p:cNvGraphicFramePr>
            <p:nvPr>
              <p:extLst/>
            </p:nvPr>
          </p:nvGraphicFramePr>
          <p:xfrm>
            <a:off x="362149" y="3830377"/>
            <a:ext cx="447675" cy="447675"/>
          </p:xfrm>
          <a:graphic>
            <a:graphicData uri="http://schemas.openxmlformats.org/presentationml/2006/ole">
              <mc:AlternateContent xmlns:mc="http://schemas.openxmlformats.org/markup-compatibility/2006">
                <mc:Choice xmlns:v="urn:schemas-microsoft-com:vml" Requires="v">
                  <p:oleObj spid="_x0000_s3309" name="Image" r:id="rId10" imgW="447480" imgH="447480" progId="Photoshop.Image.18">
                    <p:embed/>
                  </p:oleObj>
                </mc:Choice>
                <mc:Fallback>
                  <p:oleObj name="Image" r:id="rId10" imgW="447480" imgH="447480" progId="Photoshop.Image.18">
                    <p:embed/>
                    <p:pic>
                      <p:nvPicPr>
                        <p:cNvPr id="9" name="Objeto 8"/>
                        <p:cNvPicPr/>
                        <p:nvPr/>
                      </p:nvPicPr>
                      <p:blipFill>
                        <a:blip r:embed="rId11"/>
                        <a:stretch>
                          <a:fillRect/>
                        </a:stretch>
                      </p:blipFill>
                      <p:spPr>
                        <a:xfrm>
                          <a:off x="362149" y="3830377"/>
                          <a:ext cx="447675" cy="447675"/>
                        </a:xfrm>
                        <a:prstGeom prst="rect">
                          <a:avLst/>
                        </a:prstGeom>
                      </p:spPr>
                    </p:pic>
                  </p:oleObj>
                </mc:Fallback>
              </mc:AlternateContent>
            </a:graphicData>
          </a:graphic>
        </p:graphicFrame>
        <p:graphicFrame>
          <p:nvGraphicFramePr>
            <p:cNvPr id="12" name="Objeto 11"/>
            <p:cNvGraphicFramePr>
              <a:graphicFrameLocks noChangeAspect="1"/>
            </p:cNvGraphicFramePr>
            <p:nvPr>
              <p:extLst/>
            </p:nvPr>
          </p:nvGraphicFramePr>
          <p:xfrm>
            <a:off x="382383" y="5181241"/>
            <a:ext cx="447675" cy="447675"/>
          </p:xfrm>
          <a:graphic>
            <a:graphicData uri="http://schemas.openxmlformats.org/presentationml/2006/ole">
              <mc:AlternateContent xmlns:mc="http://schemas.openxmlformats.org/markup-compatibility/2006">
                <mc:Choice xmlns:v="urn:schemas-microsoft-com:vml" Requires="v">
                  <p:oleObj spid="_x0000_s3310" name="Image" r:id="rId12" imgW="447480" imgH="447480" progId="Photoshop.Image.18">
                    <p:embed/>
                  </p:oleObj>
                </mc:Choice>
                <mc:Fallback>
                  <p:oleObj name="Image" r:id="rId12" imgW="447480" imgH="447480" progId="Photoshop.Image.18">
                    <p:embed/>
                    <p:pic>
                      <p:nvPicPr>
                        <p:cNvPr id="12" name="Objeto 11"/>
                        <p:cNvPicPr/>
                        <p:nvPr/>
                      </p:nvPicPr>
                      <p:blipFill>
                        <a:blip r:embed="rId13"/>
                        <a:stretch>
                          <a:fillRect/>
                        </a:stretch>
                      </p:blipFill>
                      <p:spPr>
                        <a:xfrm>
                          <a:off x="382383" y="5181241"/>
                          <a:ext cx="447675" cy="447675"/>
                        </a:xfrm>
                        <a:prstGeom prst="rect">
                          <a:avLst/>
                        </a:prstGeom>
                      </p:spPr>
                    </p:pic>
                  </p:oleObj>
                </mc:Fallback>
              </mc:AlternateContent>
            </a:graphicData>
          </a:graphic>
        </p:graphicFrame>
        <p:graphicFrame>
          <p:nvGraphicFramePr>
            <p:cNvPr id="17" name="Objeto 16"/>
            <p:cNvGraphicFramePr>
              <a:graphicFrameLocks noChangeAspect="1"/>
            </p:cNvGraphicFramePr>
            <p:nvPr>
              <p:extLst/>
            </p:nvPr>
          </p:nvGraphicFramePr>
          <p:xfrm>
            <a:off x="382383" y="5856673"/>
            <a:ext cx="447675" cy="447675"/>
          </p:xfrm>
          <a:graphic>
            <a:graphicData uri="http://schemas.openxmlformats.org/presentationml/2006/ole">
              <mc:AlternateContent xmlns:mc="http://schemas.openxmlformats.org/markup-compatibility/2006">
                <mc:Choice xmlns:v="urn:schemas-microsoft-com:vml" Requires="v">
                  <p:oleObj spid="_x0000_s3311" name="Image" r:id="rId14" imgW="447480" imgH="447480" progId="Photoshop.Image.18">
                    <p:embed/>
                  </p:oleObj>
                </mc:Choice>
                <mc:Fallback>
                  <p:oleObj name="Image" r:id="rId14" imgW="447480" imgH="447480" progId="Photoshop.Image.18">
                    <p:embed/>
                    <p:pic>
                      <p:nvPicPr>
                        <p:cNvPr id="17" name="Objeto 16"/>
                        <p:cNvPicPr/>
                        <p:nvPr/>
                      </p:nvPicPr>
                      <p:blipFill>
                        <a:blip r:embed="rId15"/>
                        <a:stretch>
                          <a:fillRect/>
                        </a:stretch>
                      </p:blipFill>
                      <p:spPr>
                        <a:xfrm>
                          <a:off x="382383" y="5856673"/>
                          <a:ext cx="447675" cy="447675"/>
                        </a:xfrm>
                        <a:prstGeom prst="rect">
                          <a:avLst/>
                        </a:prstGeom>
                      </p:spPr>
                    </p:pic>
                  </p:oleObj>
                </mc:Fallback>
              </mc:AlternateContent>
            </a:graphicData>
          </a:graphic>
        </p:graphicFrame>
        <p:graphicFrame>
          <p:nvGraphicFramePr>
            <p:cNvPr id="18" name="Objeto 17"/>
            <p:cNvGraphicFramePr>
              <a:graphicFrameLocks noChangeAspect="1"/>
            </p:cNvGraphicFramePr>
            <p:nvPr>
              <p:extLst/>
            </p:nvPr>
          </p:nvGraphicFramePr>
          <p:xfrm>
            <a:off x="362148" y="4505809"/>
            <a:ext cx="447675" cy="447675"/>
          </p:xfrm>
          <a:graphic>
            <a:graphicData uri="http://schemas.openxmlformats.org/presentationml/2006/ole">
              <mc:AlternateContent xmlns:mc="http://schemas.openxmlformats.org/markup-compatibility/2006">
                <mc:Choice xmlns:v="urn:schemas-microsoft-com:vml" Requires="v">
                  <p:oleObj spid="_x0000_s3312" name="Image" r:id="rId16" imgW="447480" imgH="447480" progId="Photoshop.Image.18">
                    <p:embed/>
                  </p:oleObj>
                </mc:Choice>
                <mc:Fallback>
                  <p:oleObj name="Image" r:id="rId16" imgW="447480" imgH="447480" progId="Photoshop.Image.18">
                    <p:embed/>
                    <p:pic>
                      <p:nvPicPr>
                        <p:cNvPr id="18" name="Objeto 17"/>
                        <p:cNvPicPr/>
                        <p:nvPr/>
                      </p:nvPicPr>
                      <p:blipFill>
                        <a:blip r:embed="rId17"/>
                        <a:stretch>
                          <a:fillRect/>
                        </a:stretch>
                      </p:blipFill>
                      <p:spPr>
                        <a:xfrm>
                          <a:off x="362148" y="4505809"/>
                          <a:ext cx="447675" cy="447675"/>
                        </a:xfrm>
                        <a:prstGeom prst="rect">
                          <a:avLst/>
                        </a:prstGeom>
                      </p:spPr>
                    </p:pic>
                  </p:oleObj>
                </mc:Fallback>
              </mc:AlternateContent>
            </a:graphicData>
          </a:graphic>
        </p:graphicFrame>
      </p:grpSp>
      <p:grpSp>
        <p:nvGrpSpPr>
          <p:cNvPr id="92" name="Grupo 91"/>
          <p:cNvGrpSpPr/>
          <p:nvPr/>
        </p:nvGrpSpPr>
        <p:grpSpPr>
          <a:xfrm>
            <a:off x="2757633" y="1210807"/>
            <a:ext cx="2242296" cy="3156463"/>
            <a:chOff x="2702942" y="1187173"/>
            <a:chExt cx="2198529" cy="3094853"/>
          </a:xfrm>
        </p:grpSpPr>
        <p:sp>
          <p:nvSpPr>
            <p:cNvPr id="13" name="CuadroTexto 12"/>
            <p:cNvSpPr txBox="1"/>
            <p:nvPr/>
          </p:nvSpPr>
          <p:spPr>
            <a:xfrm>
              <a:off x="2705392" y="1187173"/>
              <a:ext cx="2196079" cy="481840"/>
            </a:xfrm>
            <a:prstGeom prst="rect">
              <a:avLst/>
            </a:prstGeom>
            <a:solidFill>
              <a:schemeClr val="accent6">
                <a:lumMod val="60000"/>
                <a:lumOff val="40000"/>
              </a:schemeClr>
            </a:solidFill>
          </p:spPr>
          <p:txBody>
            <a:bodyPr wrap="square" lIns="0" tIns="0" rIns="0" bIns="0" rtlCol="0" anchor="ctr" anchorCtr="0">
              <a:noAutofit/>
            </a:bodyPr>
            <a:lstStyle/>
            <a:p>
              <a:pPr algn="ctr"/>
              <a:r>
                <a:rPr lang="es-ES" sz="2040" spc="-71" dirty="0"/>
                <a:t>Voz</a:t>
              </a:r>
            </a:p>
          </p:txBody>
        </p:sp>
        <p:sp>
          <p:nvSpPr>
            <p:cNvPr id="19" name="Rectángulo 18"/>
            <p:cNvSpPr/>
            <p:nvPr/>
          </p:nvSpPr>
          <p:spPr>
            <a:xfrm>
              <a:off x="3132834" y="1900880"/>
              <a:ext cx="1768637" cy="2337115"/>
            </a:xfrm>
            <a:prstGeom prst="rect">
              <a:avLst/>
            </a:prstGeom>
          </p:spPr>
          <p:txBody>
            <a:bodyPr wrap="square">
              <a:spAutoFit/>
            </a:bodyPr>
            <a:lstStyle/>
            <a:p>
              <a:r>
                <a:rPr lang="es-ES" sz="1122" dirty="0" err="1"/>
                <a:t>Custom</a:t>
              </a:r>
              <a:r>
                <a:rPr lang="es-ES" sz="1122" dirty="0"/>
                <a:t> </a:t>
              </a:r>
              <a:r>
                <a:rPr lang="es-ES" sz="1122" dirty="0" err="1"/>
                <a:t>Speech</a:t>
              </a:r>
              <a:r>
                <a:rPr lang="es-ES" sz="1122" dirty="0"/>
                <a:t> </a:t>
              </a:r>
              <a:r>
                <a:rPr lang="es-ES" sz="1122" dirty="0" err="1"/>
                <a:t>Service</a:t>
              </a:r>
              <a:endParaRPr lang="es-ES" sz="1122" dirty="0"/>
            </a:p>
            <a:p>
              <a:endParaRPr lang="es-ES" sz="1122" dirty="0"/>
            </a:p>
            <a:p>
              <a:endParaRPr lang="es-ES" sz="1122" dirty="0"/>
            </a:p>
            <a:p>
              <a:endParaRPr lang="es-ES" sz="1122" dirty="0"/>
            </a:p>
            <a:p>
              <a:r>
                <a:rPr lang="es-ES" sz="1122" dirty="0"/>
                <a:t>Speaker </a:t>
              </a:r>
              <a:r>
                <a:rPr lang="es-ES" sz="1122" dirty="0" err="1"/>
                <a:t>Recognition</a:t>
              </a:r>
              <a:r>
                <a:rPr lang="es-ES" sz="1122" dirty="0"/>
                <a:t> API</a:t>
              </a:r>
            </a:p>
            <a:p>
              <a:endParaRPr lang="es-ES" sz="1122" dirty="0"/>
            </a:p>
            <a:p>
              <a:endParaRPr lang="es-ES" sz="1122" dirty="0"/>
            </a:p>
            <a:p>
              <a:endParaRPr lang="es-ES" sz="1122" dirty="0"/>
            </a:p>
            <a:p>
              <a:r>
                <a:rPr lang="es-ES" sz="1122" dirty="0" err="1"/>
                <a:t>Translator</a:t>
              </a:r>
              <a:r>
                <a:rPr lang="es-ES" sz="1122" dirty="0"/>
                <a:t> </a:t>
              </a:r>
              <a:r>
                <a:rPr lang="es-ES" sz="1122" dirty="0" err="1"/>
                <a:t>Speech</a:t>
              </a:r>
              <a:r>
                <a:rPr lang="es-ES" sz="1122" dirty="0"/>
                <a:t> API</a:t>
              </a:r>
            </a:p>
            <a:p>
              <a:endParaRPr lang="es-ES" sz="1122" dirty="0"/>
            </a:p>
            <a:p>
              <a:endParaRPr lang="es-ES" sz="1122" dirty="0"/>
            </a:p>
            <a:p>
              <a:endParaRPr lang="es-ES" sz="1122" dirty="0"/>
            </a:p>
            <a:p>
              <a:r>
                <a:rPr lang="es-ES" sz="1122" dirty="0"/>
                <a:t>Bing </a:t>
              </a:r>
              <a:r>
                <a:rPr lang="es-ES" sz="1122" dirty="0" err="1"/>
                <a:t>Speech</a:t>
              </a:r>
              <a:r>
                <a:rPr lang="es-ES" sz="1122" dirty="0"/>
                <a:t> API</a:t>
              </a:r>
            </a:p>
          </p:txBody>
        </p:sp>
        <p:graphicFrame>
          <p:nvGraphicFramePr>
            <p:cNvPr id="67" name="Objeto 66"/>
            <p:cNvGraphicFramePr>
              <a:graphicFrameLocks noChangeAspect="1"/>
            </p:cNvGraphicFramePr>
            <p:nvPr>
              <p:extLst/>
            </p:nvPr>
          </p:nvGraphicFramePr>
          <p:xfrm>
            <a:off x="2705392" y="1816643"/>
            <a:ext cx="447675" cy="447675"/>
          </p:xfrm>
          <a:graphic>
            <a:graphicData uri="http://schemas.openxmlformats.org/presentationml/2006/ole">
              <mc:AlternateContent xmlns:mc="http://schemas.openxmlformats.org/markup-compatibility/2006">
                <mc:Choice xmlns:v="urn:schemas-microsoft-com:vml" Requires="v">
                  <p:oleObj spid="_x0000_s3313" name="Image" r:id="rId18" imgW="447480" imgH="447480" progId="Photoshop.Image.18">
                    <p:embed/>
                  </p:oleObj>
                </mc:Choice>
                <mc:Fallback>
                  <p:oleObj name="Image" r:id="rId18" imgW="447480" imgH="447480" progId="Photoshop.Image.18">
                    <p:embed/>
                    <p:pic>
                      <p:nvPicPr>
                        <p:cNvPr id="67" name="Objeto 66"/>
                        <p:cNvPicPr/>
                        <p:nvPr/>
                      </p:nvPicPr>
                      <p:blipFill>
                        <a:blip r:embed="rId19"/>
                        <a:stretch>
                          <a:fillRect/>
                        </a:stretch>
                      </p:blipFill>
                      <p:spPr>
                        <a:xfrm>
                          <a:off x="2705392" y="1816643"/>
                          <a:ext cx="447675" cy="447675"/>
                        </a:xfrm>
                        <a:prstGeom prst="rect">
                          <a:avLst/>
                        </a:prstGeom>
                      </p:spPr>
                    </p:pic>
                  </p:oleObj>
                </mc:Fallback>
              </mc:AlternateContent>
            </a:graphicData>
          </a:graphic>
        </p:graphicFrame>
        <p:graphicFrame>
          <p:nvGraphicFramePr>
            <p:cNvPr id="68" name="Objeto 67"/>
            <p:cNvGraphicFramePr>
              <a:graphicFrameLocks noChangeAspect="1"/>
            </p:cNvGraphicFramePr>
            <p:nvPr>
              <p:extLst/>
            </p:nvPr>
          </p:nvGraphicFramePr>
          <p:xfrm>
            <a:off x="2702942" y="2479512"/>
            <a:ext cx="447675" cy="447675"/>
          </p:xfrm>
          <a:graphic>
            <a:graphicData uri="http://schemas.openxmlformats.org/presentationml/2006/ole">
              <mc:AlternateContent xmlns:mc="http://schemas.openxmlformats.org/markup-compatibility/2006">
                <mc:Choice xmlns:v="urn:schemas-microsoft-com:vml" Requires="v">
                  <p:oleObj spid="_x0000_s3314" name="Image" r:id="rId20" imgW="447480" imgH="447480" progId="Photoshop.Image.18">
                    <p:embed/>
                  </p:oleObj>
                </mc:Choice>
                <mc:Fallback>
                  <p:oleObj name="Image" r:id="rId20" imgW="447480" imgH="447480" progId="Photoshop.Image.18">
                    <p:embed/>
                    <p:pic>
                      <p:nvPicPr>
                        <p:cNvPr id="68" name="Objeto 67"/>
                        <p:cNvPicPr/>
                        <p:nvPr/>
                      </p:nvPicPr>
                      <p:blipFill>
                        <a:blip r:embed="rId21"/>
                        <a:stretch>
                          <a:fillRect/>
                        </a:stretch>
                      </p:blipFill>
                      <p:spPr>
                        <a:xfrm>
                          <a:off x="2702942" y="2479512"/>
                          <a:ext cx="447675" cy="447675"/>
                        </a:xfrm>
                        <a:prstGeom prst="rect">
                          <a:avLst/>
                        </a:prstGeom>
                      </p:spPr>
                    </p:pic>
                  </p:oleObj>
                </mc:Fallback>
              </mc:AlternateContent>
            </a:graphicData>
          </a:graphic>
        </p:graphicFrame>
        <p:graphicFrame>
          <p:nvGraphicFramePr>
            <p:cNvPr id="71" name="Objeto 70"/>
            <p:cNvGraphicFramePr>
              <a:graphicFrameLocks noChangeAspect="1"/>
            </p:cNvGraphicFramePr>
            <p:nvPr>
              <p:extLst/>
            </p:nvPr>
          </p:nvGraphicFramePr>
          <p:xfrm>
            <a:off x="2710372" y="3154809"/>
            <a:ext cx="447675" cy="447675"/>
          </p:xfrm>
          <a:graphic>
            <a:graphicData uri="http://schemas.openxmlformats.org/presentationml/2006/ole">
              <mc:AlternateContent xmlns:mc="http://schemas.openxmlformats.org/markup-compatibility/2006">
                <mc:Choice xmlns:v="urn:schemas-microsoft-com:vml" Requires="v">
                  <p:oleObj spid="_x0000_s3315" name="Image" r:id="rId22" imgW="447480" imgH="447480" progId="Photoshop.Image.18">
                    <p:embed/>
                  </p:oleObj>
                </mc:Choice>
                <mc:Fallback>
                  <p:oleObj name="Image" r:id="rId22" imgW="447480" imgH="447480" progId="Photoshop.Image.18">
                    <p:embed/>
                    <p:pic>
                      <p:nvPicPr>
                        <p:cNvPr id="71" name="Objeto 70"/>
                        <p:cNvPicPr/>
                        <p:nvPr/>
                      </p:nvPicPr>
                      <p:blipFill>
                        <a:blip r:embed="rId23"/>
                        <a:stretch>
                          <a:fillRect/>
                        </a:stretch>
                      </p:blipFill>
                      <p:spPr>
                        <a:xfrm>
                          <a:off x="2710372" y="3154809"/>
                          <a:ext cx="447675" cy="447675"/>
                        </a:xfrm>
                        <a:prstGeom prst="rect">
                          <a:avLst/>
                        </a:prstGeom>
                      </p:spPr>
                    </p:pic>
                  </p:oleObj>
                </mc:Fallback>
              </mc:AlternateContent>
            </a:graphicData>
          </a:graphic>
        </p:graphicFrame>
        <p:graphicFrame>
          <p:nvGraphicFramePr>
            <p:cNvPr id="72" name="Objeto 71"/>
            <p:cNvGraphicFramePr>
              <a:graphicFrameLocks noChangeAspect="1"/>
            </p:cNvGraphicFramePr>
            <p:nvPr>
              <p:extLst/>
            </p:nvPr>
          </p:nvGraphicFramePr>
          <p:xfrm>
            <a:off x="2710372" y="3834351"/>
            <a:ext cx="447675" cy="447675"/>
          </p:xfrm>
          <a:graphic>
            <a:graphicData uri="http://schemas.openxmlformats.org/presentationml/2006/ole">
              <mc:AlternateContent xmlns:mc="http://schemas.openxmlformats.org/markup-compatibility/2006">
                <mc:Choice xmlns:v="urn:schemas-microsoft-com:vml" Requires="v">
                  <p:oleObj spid="_x0000_s3316" name="Image" r:id="rId24" imgW="447480" imgH="447480" progId="Photoshop.Image.18">
                    <p:embed/>
                  </p:oleObj>
                </mc:Choice>
                <mc:Fallback>
                  <p:oleObj name="Image" r:id="rId24" imgW="447480" imgH="447480" progId="Photoshop.Image.18">
                    <p:embed/>
                    <p:pic>
                      <p:nvPicPr>
                        <p:cNvPr id="72" name="Objeto 71"/>
                        <p:cNvPicPr/>
                        <p:nvPr/>
                      </p:nvPicPr>
                      <p:blipFill>
                        <a:blip r:embed="rId25"/>
                        <a:stretch>
                          <a:fillRect/>
                        </a:stretch>
                      </p:blipFill>
                      <p:spPr>
                        <a:xfrm>
                          <a:off x="2710372" y="3834351"/>
                          <a:ext cx="447675" cy="447675"/>
                        </a:xfrm>
                        <a:prstGeom prst="rect">
                          <a:avLst/>
                        </a:prstGeom>
                      </p:spPr>
                    </p:pic>
                  </p:oleObj>
                </mc:Fallback>
              </mc:AlternateContent>
            </a:graphicData>
          </a:graphic>
        </p:graphicFrame>
      </p:grpSp>
      <p:grpSp>
        <p:nvGrpSpPr>
          <p:cNvPr id="93" name="Grupo 92"/>
          <p:cNvGrpSpPr/>
          <p:nvPr/>
        </p:nvGrpSpPr>
        <p:grpSpPr>
          <a:xfrm>
            <a:off x="5129387" y="1210806"/>
            <a:ext cx="2260434" cy="4515990"/>
            <a:chOff x="5028403" y="1187173"/>
            <a:chExt cx="2216313" cy="4427843"/>
          </a:xfrm>
        </p:grpSpPr>
        <p:sp>
          <p:nvSpPr>
            <p:cNvPr id="14" name="CuadroTexto 13"/>
            <p:cNvSpPr txBox="1"/>
            <p:nvPr/>
          </p:nvSpPr>
          <p:spPr>
            <a:xfrm>
              <a:off x="5048637" y="1187173"/>
              <a:ext cx="2196079" cy="481840"/>
            </a:xfrm>
            <a:prstGeom prst="rect">
              <a:avLst/>
            </a:prstGeom>
            <a:solidFill>
              <a:schemeClr val="accent6">
                <a:lumMod val="60000"/>
                <a:lumOff val="40000"/>
              </a:schemeClr>
            </a:solidFill>
          </p:spPr>
          <p:txBody>
            <a:bodyPr wrap="square" lIns="0" tIns="0" rIns="0" bIns="0" rtlCol="0" anchor="ctr" anchorCtr="0">
              <a:noAutofit/>
            </a:bodyPr>
            <a:lstStyle/>
            <a:p>
              <a:pPr algn="ctr"/>
              <a:r>
                <a:rPr lang="es-ES" sz="2040" spc="-71" dirty="0"/>
                <a:t>Lenguaje</a:t>
              </a:r>
            </a:p>
          </p:txBody>
        </p:sp>
        <p:sp>
          <p:nvSpPr>
            <p:cNvPr id="27" name="Rectángulo 26"/>
            <p:cNvSpPr/>
            <p:nvPr/>
          </p:nvSpPr>
          <p:spPr>
            <a:xfrm>
              <a:off x="5476078" y="1900880"/>
              <a:ext cx="1768637" cy="3645937"/>
            </a:xfrm>
            <a:prstGeom prst="rect">
              <a:avLst/>
            </a:prstGeom>
          </p:spPr>
          <p:txBody>
            <a:bodyPr wrap="square">
              <a:spAutoFit/>
            </a:bodyPr>
            <a:lstStyle/>
            <a:p>
              <a:r>
                <a:rPr lang="es-ES" sz="1122" dirty="0"/>
                <a:t>Language Understanding </a:t>
              </a:r>
              <a:r>
                <a:rPr lang="es-ES" sz="1122" dirty="0" err="1"/>
                <a:t>Intelligent</a:t>
              </a:r>
              <a:r>
                <a:rPr lang="es-ES" sz="1122" dirty="0"/>
                <a:t> Service (LUIS)</a:t>
              </a:r>
            </a:p>
            <a:p>
              <a:endParaRPr lang="es-ES" sz="1122" dirty="0"/>
            </a:p>
            <a:p>
              <a:endParaRPr lang="es-ES" sz="1122" dirty="0"/>
            </a:p>
            <a:p>
              <a:r>
                <a:rPr lang="es-ES" sz="1122" dirty="0"/>
                <a:t>Web Language </a:t>
              </a:r>
              <a:r>
                <a:rPr lang="es-ES" sz="1122" dirty="0" err="1"/>
                <a:t>Model</a:t>
              </a:r>
              <a:r>
                <a:rPr lang="es-ES" sz="1122" dirty="0"/>
                <a:t> API</a:t>
              </a:r>
            </a:p>
            <a:p>
              <a:endParaRPr lang="es-ES" sz="1122" dirty="0"/>
            </a:p>
            <a:p>
              <a:endParaRPr lang="es-ES" sz="1122" dirty="0"/>
            </a:p>
            <a:p>
              <a:r>
                <a:rPr lang="es-ES" sz="1122" dirty="0" err="1"/>
                <a:t>Translator</a:t>
              </a:r>
              <a:r>
                <a:rPr lang="es-ES" sz="1122" dirty="0"/>
                <a:t> Text API</a:t>
              </a:r>
            </a:p>
            <a:p>
              <a:endParaRPr lang="es-ES" sz="1122" dirty="0"/>
            </a:p>
            <a:p>
              <a:endParaRPr lang="es-ES" sz="1122" dirty="0"/>
            </a:p>
            <a:p>
              <a:endParaRPr lang="es-ES" sz="1122" dirty="0"/>
            </a:p>
            <a:p>
              <a:r>
                <a:rPr lang="es-ES" sz="1122" dirty="0"/>
                <a:t>Bing </a:t>
              </a:r>
              <a:r>
                <a:rPr lang="es-ES" sz="1122" dirty="0" err="1"/>
                <a:t>Spell</a:t>
              </a:r>
              <a:r>
                <a:rPr lang="es-ES" sz="1122" dirty="0"/>
                <a:t> </a:t>
              </a:r>
              <a:r>
                <a:rPr lang="es-ES" sz="1122" dirty="0" err="1"/>
                <a:t>Check</a:t>
              </a:r>
              <a:r>
                <a:rPr lang="es-ES" sz="1122" dirty="0"/>
                <a:t> API</a:t>
              </a:r>
            </a:p>
            <a:p>
              <a:endParaRPr lang="es-ES" sz="1122" dirty="0"/>
            </a:p>
            <a:p>
              <a:endParaRPr lang="es-ES" sz="1122" dirty="0"/>
            </a:p>
            <a:p>
              <a:endParaRPr lang="es-ES" sz="1122" dirty="0"/>
            </a:p>
            <a:p>
              <a:r>
                <a:rPr lang="es-ES" sz="1122" dirty="0"/>
                <a:t>Text </a:t>
              </a:r>
              <a:r>
                <a:rPr lang="es-ES" sz="1122" dirty="0" err="1"/>
                <a:t>Analytics</a:t>
              </a:r>
              <a:r>
                <a:rPr lang="es-ES" sz="1122" dirty="0"/>
                <a:t> API</a:t>
              </a:r>
            </a:p>
            <a:p>
              <a:endParaRPr lang="es-ES" sz="1122" dirty="0"/>
            </a:p>
            <a:p>
              <a:endParaRPr lang="es-ES" sz="1122" dirty="0"/>
            </a:p>
            <a:p>
              <a:endParaRPr lang="es-ES" sz="1122" dirty="0"/>
            </a:p>
            <a:p>
              <a:r>
                <a:rPr lang="es-ES" sz="1122" dirty="0" err="1"/>
                <a:t>Linguistic</a:t>
              </a:r>
              <a:r>
                <a:rPr lang="es-ES" sz="1122" dirty="0"/>
                <a:t> </a:t>
              </a:r>
              <a:r>
                <a:rPr lang="es-ES" sz="1122" dirty="0" err="1"/>
                <a:t>Analysis</a:t>
              </a:r>
              <a:r>
                <a:rPr lang="es-ES" sz="1122" dirty="0"/>
                <a:t> API</a:t>
              </a:r>
            </a:p>
          </p:txBody>
        </p:sp>
        <p:graphicFrame>
          <p:nvGraphicFramePr>
            <p:cNvPr id="73" name="Objeto 72"/>
            <p:cNvGraphicFramePr>
              <a:graphicFrameLocks noChangeAspect="1"/>
            </p:cNvGraphicFramePr>
            <p:nvPr>
              <p:extLst/>
            </p:nvPr>
          </p:nvGraphicFramePr>
          <p:xfrm>
            <a:off x="5048637" y="1804081"/>
            <a:ext cx="447675" cy="447675"/>
          </p:xfrm>
          <a:graphic>
            <a:graphicData uri="http://schemas.openxmlformats.org/presentationml/2006/ole">
              <mc:AlternateContent xmlns:mc="http://schemas.openxmlformats.org/markup-compatibility/2006">
                <mc:Choice xmlns:v="urn:schemas-microsoft-com:vml" Requires="v">
                  <p:oleObj spid="_x0000_s3317" name="Image" r:id="rId26" imgW="447480" imgH="447480" progId="Photoshop.Image.18">
                    <p:embed/>
                  </p:oleObj>
                </mc:Choice>
                <mc:Fallback>
                  <p:oleObj name="Image" r:id="rId26" imgW="447480" imgH="447480" progId="Photoshop.Image.18">
                    <p:embed/>
                    <p:pic>
                      <p:nvPicPr>
                        <p:cNvPr id="73" name="Objeto 72"/>
                        <p:cNvPicPr/>
                        <p:nvPr/>
                      </p:nvPicPr>
                      <p:blipFill>
                        <a:blip r:embed="rId27"/>
                        <a:stretch>
                          <a:fillRect/>
                        </a:stretch>
                      </p:blipFill>
                      <p:spPr>
                        <a:xfrm>
                          <a:off x="5048637" y="1804081"/>
                          <a:ext cx="447675" cy="447675"/>
                        </a:xfrm>
                        <a:prstGeom prst="rect">
                          <a:avLst/>
                        </a:prstGeom>
                      </p:spPr>
                    </p:pic>
                  </p:oleObj>
                </mc:Fallback>
              </mc:AlternateContent>
            </a:graphicData>
          </a:graphic>
        </p:graphicFrame>
        <p:graphicFrame>
          <p:nvGraphicFramePr>
            <p:cNvPr id="74" name="Objeto 73"/>
            <p:cNvGraphicFramePr>
              <a:graphicFrameLocks noChangeAspect="1"/>
            </p:cNvGraphicFramePr>
            <p:nvPr>
              <p:extLst/>
            </p:nvPr>
          </p:nvGraphicFramePr>
          <p:xfrm>
            <a:off x="5050227" y="2505813"/>
            <a:ext cx="447675" cy="447675"/>
          </p:xfrm>
          <a:graphic>
            <a:graphicData uri="http://schemas.openxmlformats.org/presentationml/2006/ole">
              <mc:AlternateContent xmlns:mc="http://schemas.openxmlformats.org/markup-compatibility/2006">
                <mc:Choice xmlns:v="urn:schemas-microsoft-com:vml" Requires="v">
                  <p:oleObj spid="_x0000_s3318" name="Image" r:id="rId28" imgW="447480" imgH="447480" progId="Photoshop.Image.18">
                    <p:embed/>
                  </p:oleObj>
                </mc:Choice>
                <mc:Fallback>
                  <p:oleObj name="Image" r:id="rId28" imgW="447480" imgH="447480" progId="Photoshop.Image.18">
                    <p:embed/>
                    <p:pic>
                      <p:nvPicPr>
                        <p:cNvPr id="74" name="Objeto 73"/>
                        <p:cNvPicPr/>
                        <p:nvPr/>
                      </p:nvPicPr>
                      <p:blipFill>
                        <a:blip r:embed="rId29"/>
                        <a:stretch>
                          <a:fillRect/>
                        </a:stretch>
                      </p:blipFill>
                      <p:spPr>
                        <a:xfrm>
                          <a:off x="5050227" y="2505813"/>
                          <a:ext cx="447675" cy="447675"/>
                        </a:xfrm>
                        <a:prstGeom prst="rect">
                          <a:avLst/>
                        </a:prstGeom>
                      </p:spPr>
                    </p:pic>
                  </p:oleObj>
                </mc:Fallback>
              </mc:AlternateContent>
            </a:graphicData>
          </a:graphic>
        </p:graphicFrame>
        <p:graphicFrame>
          <p:nvGraphicFramePr>
            <p:cNvPr id="75" name="Objeto 74"/>
            <p:cNvGraphicFramePr>
              <a:graphicFrameLocks noChangeAspect="1"/>
            </p:cNvGraphicFramePr>
            <p:nvPr>
              <p:extLst/>
            </p:nvPr>
          </p:nvGraphicFramePr>
          <p:xfrm>
            <a:off x="5053715" y="3131938"/>
            <a:ext cx="447675" cy="447675"/>
          </p:xfrm>
          <a:graphic>
            <a:graphicData uri="http://schemas.openxmlformats.org/presentationml/2006/ole">
              <mc:AlternateContent xmlns:mc="http://schemas.openxmlformats.org/markup-compatibility/2006">
                <mc:Choice xmlns:v="urn:schemas-microsoft-com:vml" Requires="v">
                  <p:oleObj spid="_x0000_s3319" name="Image" r:id="rId30" imgW="447480" imgH="447480" progId="Photoshop.Image.18">
                    <p:embed/>
                  </p:oleObj>
                </mc:Choice>
                <mc:Fallback>
                  <p:oleObj name="Image" r:id="rId30" imgW="447480" imgH="447480" progId="Photoshop.Image.18">
                    <p:embed/>
                    <p:pic>
                      <p:nvPicPr>
                        <p:cNvPr id="75" name="Objeto 74"/>
                        <p:cNvPicPr/>
                        <p:nvPr/>
                      </p:nvPicPr>
                      <p:blipFill>
                        <a:blip r:embed="rId23"/>
                        <a:stretch>
                          <a:fillRect/>
                        </a:stretch>
                      </p:blipFill>
                      <p:spPr>
                        <a:xfrm>
                          <a:off x="5053715" y="3131938"/>
                          <a:ext cx="447675" cy="447675"/>
                        </a:xfrm>
                        <a:prstGeom prst="rect">
                          <a:avLst/>
                        </a:prstGeom>
                      </p:spPr>
                    </p:pic>
                  </p:oleObj>
                </mc:Fallback>
              </mc:AlternateContent>
            </a:graphicData>
          </a:graphic>
        </p:graphicFrame>
        <p:graphicFrame>
          <p:nvGraphicFramePr>
            <p:cNvPr id="76" name="Objeto 75"/>
            <p:cNvGraphicFramePr>
              <a:graphicFrameLocks noChangeAspect="1"/>
            </p:cNvGraphicFramePr>
            <p:nvPr>
              <p:extLst/>
            </p:nvPr>
          </p:nvGraphicFramePr>
          <p:xfrm>
            <a:off x="5038520" y="3839172"/>
            <a:ext cx="447675" cy="447675"/>
          </p:xfrm>
          <a:graphic>
            <a:graphicData uri="http://schemas.openxmlformats.org/presentationml/2006/ole">
              <mc:AlternateContent xmlns:mc="http://schemas.openxmlformats.org/markup-compatibility/2006">
                <mc:Choice xmlns:v="urn:schemas-microsoft-com:vml" Requires="v">
                  <p:oleObj spid="_x0000_s3320" name="Image" r:id="rId31" imgW="447480" imgH="447480" progId="Photoshop.Image.18">
                    <p:embed/>
                  </p:oleObj>
                </mc:Choice>
                <mc:Fallback>
                  <p:oleObj name="Image" r:id="rId31" imgW="447480" imgH="447480" progId="Photoshop.Image.18">
                    <p:embed/>
                    <p:pic>
                      <p:nvPicPr>
                        <p:cNvPr id="76" name="Objeto 75"/>
                        <p:cNvPicPr/>
                        <p:nvPr/>
                      </p:nvPicPr>
                      <p:blipFill>
                        <a:blip r:embed="rId32"/>
                        <a:stretch>
                          <a:fillRect/>
                        </a:stretch>
                      </p:blipFill>
                      <p:spPr>
                        <a:xfrm>
                          <a:off x="5038520" y="3839172"/>
                          <a:ext cx="447675" cy="447675"/>
                        </a:xfrm>
                        <a:prstGeom prst="rect">
                          <a:avLst/>
                        </a:prstGeom>
                      </p:spPr>
                    </p:pic>
                  </p:oleObj>
                </mc:Fallback>
              </mc:AlternateContent>
            </a:graphicData>
          </a:graphic>
        </p:graphicFrame>
        <p:graphicFrame>
          <p:nvGraphicFramePr>
            <p:cNvPr id="77" name="Objeto 76"/>
            <p:cNvGraphicFramePr>
              <a:graphicFrameLocks noChangeAspect="1"/>
            </p:cNvGraphicFramePr>
            <p:nvPr>
              <p:extLst/>
            </p:nvPr>
          </p:nvGraphicFramePr>
          <p:xfrm>
            <a:off x="5033462" y="4518714"/>
            <a:ext cx="447675" cy="447675"/>
          </p:xfrm>
          <a:graphic>
            <a:graphicData uri="http://schemas.openxmlformats.org/presentationml/2006/ole">
              <mc:AlternateContent xmlns:mc="http://schemas.openxmlformats.org/markup-compatibility/2006">
                <mc:Choice xmlns:v="urn:schemas-microsoft-com:vml" Requires="v">
                  <p:oleObj spid="_x0000_s3321" name="Image" r:id="rId33" imgW="447480" imgH="447480" progId="Photoshop.Image.18">
                    <p:embed/>
                  </p:oleObj>
                </mc:Choice>
                <mc:Fallback>
                  <p:oleObj name="Image" r:id="rId33" imgW="447480" imgH="447480" progId="Photoshop.Image.18">
                    <p:embed/>
                    <p:pic>
                      <p:nvPicPr>
                        <p:cNvPr id="77" name="Objeto 76"/>
                        <p:cNvPicPr/>
                        <p:nvPr/>
                      </p:nvPicPr>
                      <p:blipFill>
                        <a:blip r:embed="rId34"/>
                        <a:stretch>
                          <a:fillRect/>
                        </a:stretch>
                      </p:blipFill>
                      <p:spPr>
                        <a:xfrm>
                          <a:off x="5033462" y="4518714"/>
                          <a:ext cx="447675" cy="447675"/>
                        </a:xfrm>
                        <a:prstGeom prst="rect">
                          <a:avLst/>
                        </a:prstGeom>
                      </p:spPr>
                    </p:pic>
                  </p:oleObj>
                </mc:Fallback>
              </mc:AlternateContent>
            </a:graphicData>
          </a:graphic>
        </p:graphicFrame>
        <p:graphicFrame>
          <p:nvGraphicFramePr>
            <p:cNvPr id="78" name="Objeto 77"/>
            <p:cNvGraphicFramePr>
              <a:graphicFrameLocks noChangeAspect="1"/>
            </p:cNvGraphicFramePr>
            <p:nvPr>
              <p:extLst/>
            </p:nvPr>
          </p:nvGraphicFramePr>
          <p:xfrm>
            <a:off x="5028403" y="5167341"/>
            <a:ext cx="447675" cy="447675"/>
          </p:xfrm>
          <a:graphic>
            <a:graphicData uri="http://schemas.openxmlformats.org/presentationml/2006/ole">
              <mc:AlternateContent xmlns:mc="http://schemas.openxmlformats.org/markup-compatibility/2006">
                <mc:Choice xmlns:v="urn:schemas-microsoft-com:vml" Requires="v">
                  <p:oleObj spid="_x0000_s3322" name="Image" r:id="rId35" imgW="447480" imgH="447480" progId="Photoshop.Image.18">
                    <p:embed/>
                  </p:oleObj>
                </mc:Choice>
                <mc:Fallback>
                  <p:oleObj name="Image" r:id="rId35" imgW="447480" imgH="447480" progId="Photoshop.Image.18">
                    <p:embed/>
                    <p:pic>
                      <p:nvPicPr>
                        <p:cNvPr id="78" name="Objeto 77"/>
                        <p:cNvPicPr/>
                        <p:nvPr/>
                      </p:nvPicPr>
                      <p:blipFill>
                        <a:blip r:embed="rId36"/>
                        <a:stretch>
                          <a:fillRect/>
                        </a:stretch>
                      </p:blipFill>
                      <p:spPr>
                        <a:xfrm>
                          <a:off x="5028403" y="5167341"/>
                          <a:ext cx="447675" cy="447675"/>
                        </a:xfrm>
                        <a:prstGeom prst="rect">
                          <a:avLst/>
                        </a:prstGeom>
                      </p:spPr>
                    </p:pic>
                  </p:oleObj>
                </mc:Fallback>
              </mc:AlternateContent>
            </a:graphicData>
          </a:graphic>
        </p:graphicFrame>
      </p:grpSp>
      <p:grpSp>
        <p:nvGrpSpPr>
          <p:cNvPr id="94" name="Grupo 93"/>
          <p:cNvGrpSpPr/>
          <p:nvPr/>
        </p:nvGrpSpPr>
        <p:grpSpPr>
          <a:xfrm>
            <a:off x="7539917" y="1209881"/>
            <a:ext cx="2260433" cy="4490724"/>
            <a:chOff x="7391882" y="1186266"/>
            <a:chExt cx="2216312" cy="4403070"/>
          </a:xfrm>
        </p:grpSpPr>
        <p:sp>
          <p:nvSpPr>
            <p:cNvPr id="15" name="CuadroTexto 14"/>
            <p:cNvSpPr txBox="1"/>
            <p:nvPr/>
          </p:nvSpPr>
          <p:spPr>
            <a:xfrm>
              <a:off x="7391882" y="1186266"/>
              <a:ext cx="2196079" cy="481840"/>
            </a:xfrm>
            <a:prstGeom prst="rect">
              <a:avLst/>
            </a:prstGeom>
            <a:solidFill>
              <a:schemeClr val="accent6">
                <a:lumMod val="60000"/>
                <a:lumOff val="40000"/>
              </a:schemeClr>
            </a:solidFill>
          </p:spPr>
          <p:txBody>
            <a:bodyPr wrap="square" lIns="0" tIns="0" rIns="0" bIns="0" rtlCol="0" anchor="ctr" anchorCtr="0">
              <a:noAutofit/>
            </a:bodyPr>
            <a:lstStyle/>
            <a:p>
              <a:pPr algn="ctr"/>
              <a:r>
                <a:rPr lang="es-ES" sz="2040" spc="-71" dirty="0"/>
                <a:t>Conocimiento</a:t>
              </a:r>
            </a:p>
          </p:txBody>
        </p:sp>
        <p:sp>
          <p:nvSpPr>
            <p:cNvPr id="59" name="Rectángulo 58"/>
            <p:cNvSpPr/>
            <p:nvPr/>
          </p:nvSpPr>
          <p:spPr>
            <a:xfrm>
              <a:off x="7839557" y="1900880"/>
              <a:ext cx="1768637" cy="3645937"/>
            </a:xfrm>
            <a:prstGeom prst="rect">
              <a:avLst/>
            </a:prstGeom>
          </p:spPr>
          <p:txBody>
            <a:bodyPr wrap="square">
              <a:spAutoFit/>
            </a:bodyPr>
            <a:lstStyle/>
            <a:p>
              <a:r>
                <a:rPr lang="es-ES" sz="1122" dirty="0" err="1"/>
                <a:t>Recommendations</a:t>
              </a:r>
              <a:r>
                <a:rPr lang="es-ES" sz="1122" dirty="0"/>
                <a:t> API</a:t>
              </a:r>
            </a:p>
            <a:p>
              <a:endParaRPr lang="es-ES" sz="1122" dirty="0"/>
            </a:p>
            <a:p>
              <a:endParaRPr lang="es-ES" sz="1122" dirty="0"/>
            </a:p>
            <a:p>
              <a:endParaRPr lang="es-ES" sz="1122" dirty="0"/>
            </a:p>
            <a:p>
              <a:r>
                <a:rPr lang="es-ES" sz="1122" dirty="0" err="1"/>
                <a:t>Knowledge</a:t>
              </a:r>
              <a:r>
                <a:rPr lang="es-ES" sz="1122" dirty="0"/>
                <a:t> </a:t>
              </a:r>
              <a:r>
                <a:rPr lang="es-ES" sz="1122" dirty="0" err="1"/>
                <a:t>Exploration</a:t>
              </a:r>
              <a:r>
                <a:rPr lang="es-ES" sz="1122" dirty="0"/>
                <a:t> </a:t>
              </a:r>
              <a:r>
                <a:rPr lang="es-ES" sz="1122" dirty="0" err="1"/>
                <a:t>Service</a:t>
              </a:r>
              <a:endParaRPr lang="es-ES" sz="1122" dirty="0"/>
            </a:p>
            <a:p>
              <a:endParaRPr lang="es-ES" sz="1122" dirty="0"/>
            </a:p>
            <a:p>
              <a:endParaRPr lang="es-ES" sz="1122" dirty="0"/>
            </a:p>
            <a:p>
              <a:r>
                <a:rPr lang="es-ES" sz="1122" dirty="0" err="1"/>
                <a:t>Entity</a:t>
              </a:r>
              <a:r>
                <a:rPr lang="es-ES" sz="1122" dirty="0"/>
                <a:t> </a:t>
              </a:r>
              <a:r>
                <a:rPr lang="es-ES" sz="1122" dirty="0" err="1"/>
                <a:t>Linking</a:t>
              </a:r>
              <a:r>
                <a:rPr lang="es-ES" sz="1122" dirty="0"/>
                <a:t> </a:t>
              </a:r>
              <a:r>
                <a:rPr lang="es-ES" sz="1122" dirty="0" err="1"/>
                <a:t>Intelligence</a:t>
              </a:r>
              <a:r>
                <a:rPr lang="es-ES" sz="1122" dirty="0"/>
                <a:t> </a:t>
              </a:r>
              <a:r>
                <a:rPr lang="es-ES" sz="1122" dirty="0" err="1"/>
                <a:t>Service</a:t>
              </a:r>
              <a:r>
                <a:rPr lang="es-ES" sz="1122" dirty="0"/>
                <a:t> API</a:t>
              </a:r>
            </a:p>
            <a:p>
              <a:endParaRPr lang="es-ES" sz="1122" dirty="0"/>
            </a:p>
            <a:p>
              <a:endParaRPr lang="es-ES" sz="1122" dirty="0"/>
            </a:p>
            <a:p>
              <a:r>
                <a:rPr lang="es-ES" sz="1122" dirty="0" err="1"/>
                <a:t>Academic</a:t>
              </a:r>
              <a:r>
                <a:rPr lang="es-ES" sz="1122" dirty="0"/>
                <a:t> </a:t>
              </a:r>
              <a:r>
                <a:rPr lang="es-ES" sz="1122" dirty="0" err="1"/>
                <a:t>Knowledge</a:t>
              </a:r>
              <a:r>
                <a:rPr lang="es-ES" sz="1122" dirty="0"/>
                <a:t> API</a:t>
              </a:r>
            </a:p>
            <a:p>
              <a:endParaRPr lang="es-ES" sz="1122" dirty="0"/>
            </a:p>
            <a:p>
              <a:endParaRPr lang="es-ES" sz="1122" dirty="0"/>
            </a:p>
            <a:p>
              <a:endParaRPr lang="es-ES" sz="1122" dirty="0"/>
            </a:p>
            <a:p>
              <a:r>
                <a:rPr lang="es-ES" sz="1122" dirty="0" err="1"/>
                <a:t>QnA</a:t>
              </a:r>
              <a:r>
                <a:rPr lang="es-ES" sz="1122" dirty="0"/>
                <a:t> </a:t>
              </a:r>
              <a:r>
                <a:rPr lang="es-ES" sz="1122" dirty="0" err="1"/>
                <a:t>Maker</a:t>
              </a:r>
              <a:r>
                <a:rPr lang="es-ES" sz="1122" dirty="0"/>
                <a:t> API</a:t>
              </a:r>
            </a:p>
            <a:p>
              <a:endParaRPr lang="es-ES" sz="1122" dirty="0"/>
            </a:p>
            <a:p>
              <a:endParaRPr lang="es-ES" sz="1122" dirty="0"/>
            </a:p>
            <a:p>
              <a:endParaRPr lang="es-ES" sz="1122" dirty="0"/>
            </a:p>
            <a:p>
              <a:r>
                <a:rPr lang="es-ES" sz="1122" dirty="0" err="1"/>
                <a:t>Custom</a:t>
              </a:r>
              <a:r>
                <a:rPr lang="es-ES" sz="1122" dirty="0"/>
                <a:t> </a:t>
              </a:r>
              <a:r>
                <a:rPr lang="es-ES" sz="1122" dirty="0" err="1"/>
                <a:t>Decision</a:t>
              </a:r>
              <a:r>
                <a:rPr lang="es-ES" sz="1122" dirty="0"/>
                <a:t> </a:t>
              </a:r>
              <a:r>
                <a:rPr lang="es-ES" sz="1122" dirty="0" err="1"/>
                <a:t>Service</a:t>
              </a:r>
              <a:endParaRPr lang="es-ES" sz="1122" dirty="0"/>
            </a:p>
          </p:txBody>
        </p:sp>
        <p:graphicFrame>
          <p:nvGraphicFramePr>
            <p:cNvPr id="79" name="Objeto 78"/>
            <p:cNvGraphicFramePr>
              <a:graphicFrameLocks noChangeAspect="1"/>
            </p:cNvGraphicFramePr>
            <p:nvPr>
              <p:extLst/>
            </p:nvPr>
          </p:nvGraphicFramePr>
          <p:xfrm>
            <a:off x="7411065" y="1799064"/>
            <a:ext cx="447675" cy="447675"/>
          </p:xfrm>
          <a:graphic>
            <a:graphicData uri="http://schemas.openxmlformats.org/presentationml/2006/ole">
              <mc:AlternateContent xmlns:mc="http://schemas.openxmlformats.org/markup-compatibility/2006">
                <mc:Choice xmlns:v="urn:schemas-microsoft-com:vml" Requires="v">
                  <p:oleObj spid="_x0000_s3323" name="Image" r:id="rId37" imgW="447480" imgH="447480" progId="Photoshop.Image.18">
                    <p:embed/>
                  </p:oleObj>
                </mc:Choice>
                <mc:Fallback>
                  <p:oleObj name="Image" r:id="rId37" imgW="447480" imgH="447480" progId="Photoshop.Image.18">
                    <p:embed/>
                    <p:pic>
                      <p:nvPicPr>
                        <p:cNvPr id="79" name="Objeto 78"/>
                        <p:cNvPicPr/>
                        <p:nvPr/>
                      </p:nvPicPr>
                      <p:blipFill>
                        <a:blip r:embed="rId38"/>
                        <a:stretch>
                          <a:fillRect/>
                        </a:stretch>
                      </p:blipFill>
                      <p:spPr>
                        <a:xfrm>
                          <a:off x="7411065" y="1799064"/>
                          <a:ext cx="447675" cy="447675"/>
                        </a:xfrm>
                        <a:prstGeom prst="rect">
                          <a:avLst/>
                        </a:prstGeom>
                      </p:spPr>
                    </p:pic>
                  </p:oleObj>
                </mc:Fallback>
              </mc:AlternateContent>
            </a:graphicData>
          </a:graphic>
        </p:graphicFrame>
        <p:graphicFrame>
          <p:nvGraphicFramePr>
            <p:cNvPr id="80" name="Objeto 79"/>
            <p:cNvGraphicFramePr>
              <a:graphicFrameLocks noChangeAspect="1"/>
            </p:cNvGraphicFramePr>
            <p:nvPr>
              <p:extLst/>
            </p:nvPr>
          </p:nvGraphicFramePr>
          <p:xfrm>
            <a:off x="7411065" y="2487517"/>
            <a:ext cx="447675" cy="447675"/>
          </p:xfrm>
          <a:graphic>
            <a:graphicData uri="http://schemas.openxmlformats.org/presentationml/2006/ole">
              <mc:AlternateContent xmlns:mc="http://schemas.openxmlformats.org/markup-compatibility/2006">
                <mc:Choice xmlns:v="urn:schemas-microsoft-com:vml" Requires="v">
                  <p:oleObj spid="_x0000_s3324" name="Image" r:id="rId39" imgW="447480" imgH="447480" progId="Photoshop.Image.18">
                    <p:embed/>
                  </p:oleObj>
                </mc:Choice>
                <mc:Fallback>
                  <p:oleObj name="Image" r:id="rId39" imgW="447480" imgH="447480" progId="Photoshop.Image.18">
                    <p:embed/>
                    <p:pic>
                      <p:nvPicPr>
                        <p:cNvPr id="80" name="Objeto 79"/>
                        <p:cNvPicPr/>
                        <p:nvPr/>
                      </p:nvPicPr>
                      <p:blipFill>
                        <a:blip r:embed="rId40"/>
                        <a:stretch>
                          <a:fillRect/>
                        </a:stretch>
                      </p:blipFill>
                      <p:spPr>
                        <a:xfrm>
                          <a:off x="7411065" y="2487517"/>
                          <a:ext cx="447675" cy="447675"/>
                        </a:xfrm>
                        <a:prstGeom prst="rect">
                          <a:avLst/>
                        </a:prstGeom>
                      </p:spPr>
                    </p:pic>
                  </p:oleObj>
                </mc:Fallback>
              </mc:AlternateContent>
            </a:graphicData>
          </a:graphic>
        </p:graphicFrame>
        <p:graphicFrame>
          <p:nvGraphicFramePr>
            <p:cNvPr id="81" name="Objeto 80"/>
            <p:cNvGraphicFramePr>
              <a:graphicFrameLocks noChangeAspect="1"/>
            </p:cNvGraphicFramePr>
            <p:nvPr>
              <p:extLst/>
            </p:nvPr>
          </p:nvGraphicFramePr>
          <p:xfrm>
            <a:off x="7406917" y="3175743"/>
            <a:ext cx="447675" cy="447675"/>
          </p:xfrm>
          <a:graphic>
            <a:graphicData uri="http://schemas.openxmlformats.org/presentationml/2006/ole">
              <mc:AlternateContent xmlns:mc="http://schemas.openxmlformats.org/markup-compatibility/2006">
                <mc:Choice xmlns:v="urn:schemas-microsoft-com:vml" Requires="v">
                  <p:oleObj spid="_x0000_s3325" name="Image" r:id="rId41" imgW="447480" imgH="447480" progId="Photoshop.Image.18">
                    <p:embed/>
                  </p:oleObj>
                </mc:Choice>
                <mc:Fallback>
                  <p:oleObj name="Image" r:id="rId41" imgW="447480" imgH="447480" progId="Photoshop.Image.18">
                    <p:embed/>
                    <p:pic>
                      <p:nvPicPr>
                        <p:cNvPr id="81" name="Objeto 80"/>
                        <p:cNvPicPr/>
                        <p:nvPr/>
                      </p:nvPicPr>
                      <p:blipFill>
                        <a:blip r:embed="rId42"/>
                        <a:stretch>
                          <a:fillRect/>
                        </a:stretch>
                      </p:blipFill>
                      <p:spPr>
                        <a:xfrm>
                          <a:off x="7406917" y="3175743"/>
                          <a:ext cx="447675" cy="447675"/>
                        </a:xfrm>
                        <a:prstGeom prst="rect">
                          <a:avLst/>
                        </a:prstGeom>
                      </p:spPr>
                    </p:pic>
                  </p:oleObj>
                </mc:Fallback>
              </mc:AlternateContent>
            </a:graphicData>
          </a:graphic>
        </p:graphicFrame>
        <p:graphicFrame>
          <p:nvGraphicFramePr>
            <p:cNvPr id="82" name="Objeto 81"/>
            <p:cNvGraphicFramePr>
              <a:graphicFrameLocks noChangeAspect="1"/>
            </p:cNvGraphicFramePr>
            <p:nvPr>
              <p:extLst/>
            </p:nvPr>
          </p:nvGraphicFramePr>
          <p:xfrm>
            <a:off x="7391882" y="3817583"/>
            <a:ext cx="447675" cy="447675"/>
          </p:xfrm>
          <a:graphic>
            <a:graphicData uri="http://schemas.openxmlformats.org/presentationml/2006/ole">
              <mc:AlternateContent xmlns:mc="http://schemas.openxmlformats.org/markup-compatibility/2006">
                <mc:Choice xmlns:v="urn:schemas-microsoft-com:vml" Requires="v">
                  <p:oleObj spid="_x0000_s3326" name="Image" r:id="rId43" imgW="447480" imgH="447480" progId="Photoshop.Image.18">
                    <p:embed/>
                  </p:oleObj>
                </mc:Choice>
                <mc:Fallback>
                  <p:oleObj name="Image" r:id="rId43" imgW="447480" imgH="447480" progId="Photoshop.Image.18">
                    <p:embed/>
                    <p:pic>
                      <p:nvPicPr>
                        <p:cNvPr id="82" name="Objeto 81"/>
                        <p:cNvPicPr/>
                        <p:nvPr/>
                      </p:nvPicPr>
                      <p:blipFill>
                        <a:blip r:embed="rId44"/>
                        <a:stretch>
                          <a:fillRect/>
                        </a:stretch>
                      </p:blipFill>
                      <p:spPr>
                        <a:xfrm>
                          <a:off x="7391882" y="3817583"/>
                          <a:ext cx="447675" cy="447675"/>
                        </a:xfrm>
                        <a:prstGeom prst="rect">
                          <a:avLst/>
                        </a:prstGeom>
                      </p:spPr>
                    </p:pic>
                  </p:oleObj>
                </mc:Fallback>
              </mc:AlternateContent>
            </a:graphicData>
          </a:graphic>
        </p:graphicFrame>
        <p:graphicFrame>
          <p:nvGraphicFramePr>
            <p:cNvPr id="83" name="Objeto 82"/>
            <p:cNvGraphicFramePr>
              <a:graphicFrameLocks noChangeAspect="1"/>
            </p:cNvGraphicFramePr>
            <p:nvPr>
              <p:extLst/>
            </p:nvPr>
          </p:nvGraphicFramePr>
          <p:xfrm>
            <a:off x="7406916" y="4482802"/>
            <a:ext cx="447675" cy="447675"/>
          </p:xfrm>
          <a:graphic>
            <a:graphicData uri="http://schemas.openxmlformats.org/presentationml/2006/ole">
              <mc:AlternateContent xmlns:mc="http://schemas.openxmlformats.org/markup-compatibility/2006">
                <mc:Choice xmlns:v="urn:schemas-microsoft-com:vml" Requires="v">
                  <p:oleObj spid="_x0000_s3327" name="Image" r:id="rId45" imgW="447480" imgH="447480" progId="Photoshop.Image.18">
                    <p:embed/>
                  </p:oleObj>
                </mc:Choice>
                <mc:Fallback>
                  <p:oleObj name="Image" r:id="rId45" imgW="447480" imgH="447480" progId="Photoshop.Image.18">
                    <p:embed/>
                    <p:pic>
                      <p:nvPicPr>
                        <p:cNvPr id="83" name="Objeto 82"/>
                        <p:cNvPicPr/>
                        <p:nvPr/>
                      </p:nvPicPr>
                      <p:blipFill>
                        <a:blip r:embed="rId46"/>
                        <a:stretch>
                          <a:fillRect/>
                        </a:stretch>
                      </p:blipFill>
                      <p:spPr>
                        <a:xfrm>
                          <a:off x="7406916" y="4482802"/>
                          <a:ext cx="447675" cy="447675"/>
                        </a:xfrm>
                        <a:prstGeom prst="rect">
                          <a:avLst/>
                        </a:prstGeom>
                      </p:spPr>
                    </p:pic>
                  </p:oleObj>
                </mc:Fallback>
              </mc:AlternateContent>
            </a:graphicData>
          </a:graphic>
        </p:graphicFrame>
        <p:graphicFrame>
          <p:nvGraphicFramePr>
            <p:cNvPr id="84" name="Objeto 83"/>
            <p:cNvGraphicFramePr>
              <a:graphicFrameLocks noChangeAspect="1"/>
            </p:cNvGraphicFramePr>
            <p:nvPr>
              <p:extLst/>
            </p:nvPr>
          </p:nvGraphicFramePr>
          <p:xfrm>
            <a:off x="7437286" y="5141661"/>
            <a:ext cx="447675" cy="447675"/>
          </p:xfrm>
          <a:graphic>
            <a:graphicData uri="http://schemas.openxmlformats.org/presentationml/2006/ole">
              <mc:AlternateContent xmlns:mc="http://schemas.openxmlformats.org/markup-compatibility/2006">
                <mc:Choice xmlns:v="urn:schemas-microsoft-com:vml" Requires="v">
                  <p:oleObj spid="_x0000_s3328" name="Image" r:id="rId47" imgW="447480" imgH="447480" progId="Photoshop.Image.18">
                    <p:embed/>
                  </p:oleObj>
                </mc:Choice>
                <mc:Fallback>
                  <p:oleObj name="Image" r:id="rId47" imgW="447480" imgH="447480" progId="Photoshop.Image.18">
                    <p:embed/>
                    <p:pic>
                      <p:nvPicPr>
                        <p:cNvPr id="84" name="Objeto 83"/>
                        <p:cNvPicPr/>
                        <p:nvPr/>
                      </p:nvPicPr>
                      <p:blipFill>
                        <a:blip r:embed="rId48"/>
                        <a:stretch>
                          <a:fillRect/>
                        </a:stretch>
                      </p:blipFill>
                      <p:spPr>
                        <a:xfrm>
                          <a:off x="7437286" y="5141661"/>
                          <a:ext cx="447675" cy="447675"/>
                        </a:xfrm>
                        <a:prstGeom prst="rect">
                          <a:avLst/>
                        </a:prstGeom>
                      </p:spPr>
                    </p:pic>
                  </p:oleObj>
                </mc:Fallback>
              </mc:AlternateContent>
            </a:graphicData>
          </a:graphic>
        </p:graphicFrame>
      </p:grpSp>
      <p:grpSp>
        <p:nvGrpSpPr>
          <p:cNvPr id="95" name="Grupo 94"/>
          <p:cNvGrpSpPr/>
          <p:nvPr/>
        </p:nvGrpSpPr>
        <p:grpSpPr>
          <a:xfrm>
            <a:off x="9929810" y="1209881"/>
            <a:ext cx="2239797" cy="4521384"/>
            <a:chOff x="9735127" y="1186266"/>
            <a:chExt cx="2196079" cy="4433132"/>
          </a:xfrm>
        </p:grpSpPr>
        <p:sp>
          <p:nvSpPr>
            <p:cNvPr id="16" name="CuadroTexto 15"/>
            <p:cNvSpPr txBox="1"/>
            <p:nvPr/>
          </p:nvSpPr>
          <p:spPr>
            <a:xfrm>
              <a:off x="9735127" y="1186266"/>
              <a:ext cx="2196079" cy="481840"/>
            </a:xfrm>
            <a:prstGeom prst="rect">
              <a:avLst/>
            </a:prstGeom>
            <a:solidFill>
              <a:schemeClr val="accent6">
                <a:lumMod val="60000"/>
                <a:lumOff val="40000"/>
              </a:schemeClr>
            </a:solidFill>
          </p:spPr>
          <p:txBody>
            <a:bodyPr wrap="square" lIns="0" tIns="0" rIns="0" bIns="0" rtlCol="0" anchor="ctr" anchorCtr="0">
              <a:noAutofit/>
            </a:bodyPr>
            <a:lstStyle/>
            <a:p>
              <a:pPr algn="ctr"/>
              <a:r>
                <a:rPr lang="es-ES" sz="2040" spc="-71" dirty="0"/>
                <a:t>Búsqueda</a:t>
              </a:r>
            </a:p>
          </p:txBody>
        </p:sp>
        <p:sp>
          <p:nvSpPr>
            <p:cNvPr id="43" name="Rectángulo 42"/>
            <p:cNvSpPr/>
            <p:nvPr/>
          </p:nvSpPr>
          <p:spPr>
            <a:xfrm>
              <a:off x="10162569" y="1900880"/>
              <a:ext cx="1768637" cy="3718518"/>
            </a:xfrm>
            <a:prstGeom prst="rect">
              <a:avLst/>
            </a:prstGeom>
          </p:spPr>
          <p:txBody>
            <a:bodyPr wrap="square">
              <a:spAutoFit/>
            </a:bodyPr>
            <a:lstStyle/>
            <a:p>
              <a:r>
                <a:rPr lang="es-ES" sz="1122" dirty="0"/>
                <a:t>Bing </a:t>
              </a:r>
              <a:r>
                <a:rPr lang="es-ES" sz="1122" dirty="0" err="1"/>
                <a:t>Autosuggest</a:t>
              </a:r>
              <a:r>
                <a:rPr lang="es-ES" sz="1122" dirty="0"/>
                <a:t> API</a:t>
              </a:r>
            </a:p>
            <a:p>
              <a:endParaRPr lang="es-ES" sz="1122" dirty="0"/>
            </a:p>
            <a:p>
              <a:endParaRPr lang="es-ES" sz="1122" dirty="0"/>
            </a:p>
            <a:p>
              <a:endParaRPr lang="es-ES" sz="1122" dirty="0"/>
            </a:p>
            <a:p>
              <a:r>
                <a:rPr lang="es-ES" sz="1122" dirty="0"/>
                <a:t>Bing </a:t>
              </a:r>
              <a:r>
                <a:rPr lang="es-ES" sz="1122" dirty="0" err="1"/>
                <a:t>Image</a:t>
              </a:r>
              <a:r>
                <a:rPr lang="es-ES" sz="1122" dirty="0"/>
                <a:t> </a:t>
              </a:r>
              <a:r>
                <a:rPr lang="es-ES" sz="1122" dirty="0" err="1"/>
                <a:t>Search</a:t>
              </a:r>
              <a:r>
                <a:rPr lang="es-ES" sz="1122" dirty="0"/>
                <a:t> API</a:t>
              </a:r>
            </a:p>
            <a:p>
              <a:endParaRPr lang="es-ES" sz="1122" dirty="0"/>
            </a:p>
            <a:p>
              <a:endParaRPr lang="es-ES" sz="1122" dirty="0"/>
            </a:p>
            <a:p>
              <a:endParaRPr lang="es-ES" sz="1122" dirty="0"/>
            </a:p>
            <a:p>
              <a:r>
                <a:rPr lang="es-ES" sz="1122" dirty="0"/>
                <a:t>Bing News </a:t>
              </a:r>
              <a:r>
                <a:rPr lang="es-ES" sz="1122" dirty="0" err="1"/>
                <a:t>Search</a:t>
              </a:r>
              <a:r>
                <a:rPr lang="es-ES" sz="1122" dirty="0"/>
                <a:t> API</a:t>
              </a:r>
            </a:p>
            <a:p>
              <a:endParaRPr lang="es-ES" sz="1122" dirty="0"/>
            </a:p>
            <a:p>
              <a:endParaRPr lang="es-ES" sz="1122" dirty="0"/>
            </a:p>
            <a:p>
              <a:endParaRPr lang="es-ES" sz="1122" dirty="0"/>
            </a:p>
            <a:p>
              <a:r>
                <a:rPr lang="es-ES" sz="1122" dirty="0"/>
                <a:t>Bing Video </a:t>
              </a:r>
              <a:r>
                <a:rPr lang="es-ES" sz="1122" dirty="0" err="1"/>
                <a:t>Search</a:t>
              </a:r>
              <a:r>
                <a:rPr lang="es-ES" sz="1122" dirty="0"/>
                <a:t> API</a:t>
              </a:r>
            </a:p>
            <a:p>
              <a:endParaRPr lang="es-ES" sz="1122" dirty="0"/>
            </a:p>
            <a:p>
              <a:endParaRPr lang="es-ES" sz="1122" dirty="0"/>
            </a:p>
            <a:p>
              <a:endParaRPr lang="es-ES" sz="1122" dirty="0"/>
            </a:p>
            <a:p>
              <a:r>
                <a:rPr lang="es-ES" sz="1122" dirty="0"/>
                <a:t>Bing Web </a:t>
              </a:r>
              <a:r>
                <a:rPr lang="es-ES" sz="1122" dirty="0" err="1"/>
                <a:t>Search</a:t>
              </a:r>
              <a:r>
                <a:rPr lang="es-ES" sz="1122" dirty="0"/>
                <a:t> API</a:t>
              </a:r>
            </a:p>
            <a:p>
              <a:endParaRPr lang="es-ES" sz="1122" dirty="0"/>
            </a:p>
            <a:p>
              <a:endParaRPr lang="es-ES" sz="1122" dirty="0"/>
            </a:p>
            <a:p>
              <a:endParaRPr lang="es-ES" sz="1122" dirty="0"/>
            </a:p>
            <a:p>
              <a:r>
                <a:rPr lang="es-ES" sz="1122" dirty="0"/>
                <a:t>Bing </a:t>
              </a:r>
              <a:r>
                <a:rPr lang="es-ES" sz="1122" dirty="0" err="1"/>
                <a:t>Custom</a:t>
              </a:r>
              <a:r>
                <a:rPr lang="es-ES" sz="1122" dirty="0"/>
                <a:t> </a:t>
              </a:r>
              <a:r>
                <a:rPr lang="es-ES" sz="1122" dirty="0" err="1"/>
                <a:t>Search</a:t>
              </a:r>
              <a:endParaRPr lang="es-ES" sz="1122" dirty="0"/>
            </a:p>
          </p:txBody>
        </p:sp>
        <p:graphicFrame>
          <p:nvGraphicFramePr>
            <p:cNvPr id="85" name="Objeto 84"/>
            <p:cNvGraphicFramePr>
              <a:graphicFrameLocks noChangeAspect="1"/>
            </p:cNvGraphicFramePr>
            <p:nvPr>
              <p:extLst/>
            </p:nvPr>
          </p:nvGraphicFramePr>
          <p:xfrm>
            <a:off x="9754310" y="1816642"/>
            <a:ext cx="447675" cy="447675"/>
          </p:xfrm>
          <a:graphic>
            <a:graphicData uri="http://schemas.openxmlformats.org/presentationml/2006/ole">
              <mc:AlternateContent xmlns:mc="http://schemas.openxmlformats.org/markup-compatibility/2006">
                <mc:Choice xmlns:v="urn:schemas-microsoft-com:vml" Requires="v">
                  <p:oleObj spid="_x0000_s3329" name="Image" r:id="rId49" imgW="447480" imgH="447480" progId="Photoshop.Image.18">
                    <p:embed/>
                  </p:oleObj>
                </mc:Choice>
                <mc:Fallback>
                  <p:oleObj name="Image" r:id="rId49" imgW="447480" imgH="447480" progId="Photoshop.Image.18">
                    <p:embed/>
                    <p:pic>
                      <p:nvPicPr>
                        <p:cNvPr id="85" name="Objeto 84"/>
                        <p:cNvPicPr/>
                        <p:nvPr/>
                      </p:nvPicPr>
                      <p:blipFill>
                        <a:blip r:embed="rId50"/>
                        <a:stretch>
                          <a:fillRect/>
                        </a:stretch>
                      </p:blipFill>
                      <p:spPr>
                        <a:xfrm>
                          <a:off x="9754310" y="1816642"/>
                          <a:ext cx="447675" cy="447675"/>
                        </a:xfrm>
                        <a:prstGeom prst="rect">
                          <a:avLst/>
                        </a:prstGeom>
                      </p:spPr>
                    </p:pic>
                  </p:oleObj>
                </mc:Fallback>
              </mc:AlternateContent>
            </a:graphicData>
          </a:graphic>
        </p:graphicFrame>
        <p:graphicFrame>
          <p:nvGraphicFramePr>
            <p:cNvPr id="86" name="Objeto 85"/>
            <p:cNvGraphicFramePr>
              <a:graphicFrameLocks noChangeAspect="1"/>
            </p:cNvGraphicFramePr>
            <p:nvPr>
              <p:extLst/>
            </p:nvPr>
          </p:nvGraphicFramePr>
          <p:xfrm>
            <a:off x="9754310" y="2456506"/>
            <a:ext cx="447675" cy="447675"/>
          </p:xfrm>
          <a:graphic>
            <a:graphicData uri="http://schemas.openxmlformats.org/presentationml/2006/ole">
              <mc:AlternateContent xmlns:mc="http://schemas.openxmlformats.org/markup-compatibility/2006">
                <mc:Choice xmlns:v="urn:schemas-microsoft-com:vml" Requires="v">
                  <p:oleObj spid="_x0000_s3330" name="Image" r:id="rId51" imgW="447480" imgH="447480" progId="Photoshop.Image.18">
                    <p:embed/>
                  </p:oleObj>
                </mc:Choice>
                <mc:Fallback>
                  <p:oleObj name="Image" r:id="rId51" imgW="447480" imgH="447480" progId="Photoshop.Image.18">
                    <p:embed/>
                    <p:pic>
                      <p:nvPicPr>
                        <p:cNvPr id="86" name="Objeto 85"/>
                        <p:cNvPicPr/>
                        <p:nvPr/>
                      </p:nvPicPr>
                      <p:blipFill>
                        <a:blip r:embed="rId52"/>
                        <a:stretch>
                          <a:fillRect/>
                        </a:stretch>
                      </p:blipFill>
                      <p:spPr>
                        <a:xfrm>
                          <a:off x="9754310" y="2456506"/>
                          <a:ext cx="447675" cy="447675"/>
                        </a:xfrm>
                        <a:prstGeom prst="rect">
                          <a:avLst/>
                        </a:prstGeom>
                      </p:spPr>
                    </p:pic>
                  </p:oleObj>
                </mc:Fallback>
              </mc:AlternateContent>
            </a:graphicData>
          </a:graphic>
        </p:graphicFrame>
        <p:graphicFrame>
          <p:nvGraphicFramePr>
            <p:cNvPr id="87" name="Objeto 86"/>
            <p:cNvGraphicFramePr>
              <a:graphicFrameLocks noChangeAspect="1"/>
            </p:cNvGraphicFramePr>
            <p:nvPr>
              <p:extLst/>
            </p:nvPr>
          </p:nvGraphicFramePr>
          <p:xfrm>
            <a:off x="9743897" y="3131937"/>
            <a:ext cx="447675" cy="447675"/>
          </p:xfrm>
          <a:graphic>
            <a:graphicData uri="http://schemas.openxmlformats.org/presentationml/2006/ole">
              <mc:AlternateContent xmlns:mc="http://schemas.openxmlformats.org/markup-compatibility/2006">
                <mc:Choice xmlns:v="urn:schemas-microsoft-com:vml" Requires="v">
                  <p:oleObj spid="_x0000_s3331" name="Image" r:id="rId53" imgW="447480" imgH="447480" progId="Photoshop.Image.18">
                    <p:embed/>
                  </p:oleObj>
                </mc:Choice>
                <mc:Fallback>
                  <p:oleObj name="Image" r:id="rId53" imgW="447480" imgH="447480" progId="Photoshop.Image.18">
                    <p:embed/>
                    <p:pic>
                      <p:nvPicPr>
                        <p:cNvPr id="87" name="Objeto 86"/>
                        <p:cNvPicPr/>
                        <p:nvPr/>
                      </p:nvPicPr>
                      <p:blipFill>
                        <a:blip r:embed="rId54"/>
                        <a:stretch>
                          <a:fillRect/>
                        </a:stretch>
                      </p:blipFill>
                      <p:spPr>
                        <a:xfrm>
                          <a:off x="9743897" y="3131937"/>
                          <a:ext cx="447675" cy="447675"/>
                        </a:xfrm>
                        <a:prstGeom prst="rect">
                          <a:avLst/>
                        </a:prstGeom>
                      </p:spPr>
                    </p:pic>
                  </p:oleObj>
                </mc:Fallback>
              </mc:AlternateContent>
            </a:graphicData>
          </a:graphic>
        </p:graphicFrame>
        <p:graphicFrame>
          <p:nvGraphicFramePr>
            <p:cNvPr id="88" name="Objeto 87"/>
            <p:cNvGraphicFramePr>
              <a:graphicFrameLocks noChangeAspect="1"/>
            </p:cNvGraphicFramePr>
            <p:nvPr>
              <p:extLst/>
            </p:nvPr>
          </p:nvGraphicFramePr>
          <p:xfrm>
            <a:off x="9754310" y="3809185"/>
            <a:ext cx="447675" cy="447675"/>
          </p:xfrm>
          <a:graphic>
            <a:graphicData uri="http://schemas.openxmlformats.org/presentationml/2006/ole">
              <mc:AlternateContent xmlns:mc="http://schemas.openxmlformats.org/markup-compatibility/2006">
                <mc:Choice xmlns:v="urn:schemas-microsoft-com:vml" Requires="v">
                  <p:oleObj spid="_x0000_s3332" name="Image" r:id="rId55" imgW="447480" imgH="447480" progId="Photoshop.Image.18">
                    <p:embed/>
                  </p:oleObj>
                </mc:Choice>
                <mc:Fallback>
                  <p:oleObj name="Image" r:id="rId55" imgW="447480" imgH="447480" progId="Photoshop.Image.18">
                    <p:embed/>
                    <p:pic>
                      <p:nvPicPr>
                        <p:cNvPr id="88" name="Objeto 87"/>
                        <p:cNvPicPr/>
                        <p:nvPr/>
                      </p:nvPicPr>
                      <p:blipFill>
                        <a:blip r:embed="rId56"/>
                        <a:stretch>
                          <a:fillRect/>
                        </a:stretch>
                      </p:blipFill>
                      <p:spPr>
                        <a:xfrm>
                          <a:off x="9754310" y="3809185"/>
                          <a:ext cx="447675" cy="447675"/>
                        </a:xfrm>
                        <a:prstGeom prst="rect">
                          <a:avLst/>
                        </a:prstGeom>
                      </p:spPr>
                    </p:pic>
                  </p:oleObj>
                </mc:Fallback>
              </mc:AlternateContent>
            </a:graphicData>
          </a:graphic>
        </p:graphicFrame>
        <p:graphicFrame>
          <p:nvGraphicFramePr>
            <p:cNvPr id="89" name="Objeto 88"/>
            <p:cNvGraphicFramePr>
              <a:graphicFrameLocks noChangeAspect="1"/>
            </p:cNvGraphicFramePr>
            <p:nvPr>
              <p:extLst/>
            </p:nvPr>
          </p:nvGraphicFramePr>
          <p:xfrm>
            <a:off x="9754310" y="4489634"/>
            <a:ext cx="447675" cy="447675"/>
          </p:xfrm>
          <a:graphic>
            <a:graphicData uri="http://schemas.openxmlformats.org/presentationml/2006/ole">
              <mc:AlternateContent xmlns:mc="http://schemas.openxmlformats.org/markup-compatibility/2006">
                <mc:Choice xmlns:v="urn:schemas-microsoft-com:vml" Requires="v">
                  <p:oleObj spid="_x0000_s3333" name="Image" r:id="rId57" imgW="447480" imgH="447480" progId="Photoshop.Image.18">
                    <p:embed/>
                  </p:oleObj>
                </mc:Choice>
                <mc:Fallback>
                  <p:oleObj name="Image" r:id="rId57" imgW="447480" imgH="447480" progId="Photoshop.Image.18">
                    <p:embed/>
                    <p:pic>
                      <p:nvPicPr>
                        <p:cNvPr id="89" name="Objeto 88"/>
                        <p:cNvPicPr/>
                        <p:nvPr/>
                      </p:nvPicPr>
                      <p:blipFill>
                        <a:blip r:embed="rId58"/>
                        <a:stretch>
                          <a:fillRect/>
                        </a:stretch>
                      </p:blipFill>
                      <p:spPr>
                        <a:xfrm>
                          <a:off x="9754310" y="4489634"/>
                          <a:ext cx="447675" cy="447675"/>
                        </a:xfrm>
                        <a:prstGeom prst="rect">
                          <a:avLst/>
                        </a:prstGeom>
                      </p:spPr>
                    </p:pic>
                  </p:oleObj>
                </mc:Fallback>
              </mc:AlternateContent>
            </a:graphicData>
          </a:graphic>
        </p:graphicFrame>
        <p:graphicFrame>
          <p:nvGraphicFramePr>
            <p:cNvPr id="90" name="Objeto 89"/>
            <p:cNvGraphicFramePr>
              <a:graphicFrameLocks noChangeAspect="1"/>
            </p:cNvGraphicFramePr>
            <p:nvPr>
              <p:extLst/>
            </p:nvPr>
          </p:nvGraphicFramePr>
          <p:xfrm>
            <a:off x="9753192" y="5161864"/>
            <a:ext cx="447675" cy="447675"/>
          </p:xfrm>
          <a:graphic>
            <a:graphicData uri="http://schemas.openxmlformats.org/presentationml/2006/ole">
              <mc:AlternateContent xmlns:mc="http://schemas.openxmlformats.org/markup-compatibility/2006">
                <mc:Choice xmlns:v="urn:schemas-microsoft-com:vml" Requires="v">
                  <p:oleObj spid="_x0000_s3334" name="Image" r:id="rId59" imgW="447480" imgH="447480" progId="Photoshop.Image.18">
                    <p:embed/>
                  </p:oleObj>
                </mc:Choice>
                <mc:Fallback>
                  <p:oleObj name="Image" r:id="rId59" imgW="447480" imgH="447480" progId="Photoshop.Image.18">
                    <p:embed/>
                    <p:pic>
                      <p:nvPicPr>
                        <p:cNvPr id="90" name="Objeto 89"/>
                        <p:cNvPicPr/>
                        <p:nvPr/>
                      </p:nvPicPr>
                      <p:blipFill>
                        <a:blip r:embed="rId60"/>
                        <a:stretch>
                          <a:fillRect/>
                        </a:stretch>
                      </p:blipFill>
                      <p:spPr>
                        <a:xfrm>
                          <a:off x="9753192" y="5161864"/>
                          <a:ext cx="447675" cy="447675"/>
                        </a:xfrm>
                        <a:prstGeom prst="rect">
                          <a:avLst/>
                        </a:prstGeom>
                      </p:spPr>
                    </p:pic>
                  </p:oleObj>
                </mc:Fallback>
              </mc:AlternateContent>
            </a:graphicData>
          </a:graphic>
        </p:graphicFrame>
      </p:grpSp>
      <p:sp>
        <p:nvSpPr>
          <p:cNvPr id="96" name="Rectángulo 95"/>
          <p:cNvSpPr/>
          <p:nvPr/>
        </p:nvSpPr>
        <p:spPr>
          <a:xfrm>
            <a:off x="6611680" y="6558436"/>
            <a:ext cx="5760767" cy="318286"/>
          </a:xfrm>
          <a:prstGeom prst="rect">
            <a:avLst/>
          </a:prstGeom>
        </p:spPr>
        <p:txBody>
          <a:bodyPr wrap="square">
            <a:spAutoFit/>
          </a:bodyPr>
          <a:lstStyle/>
          <a:p>
            <a:pPr algn="r"/>
            <a:r>
              <a:rPr lang="es-ES" sz="1428" dirty="0">
                <a:hlinkClick r:id="rId61"/>
              </a:rPr>
              <a:t>https://azure.microsoft.com/es-es/services/cognitive-services</a:t>
            </a:r>
            <a:endParaRPr lang="es-ES" sz="1428" dirty="0"/>
          </a:p>
        </p:txBody>
      </p:sp>
      <p:pic>
        <p:nvPicPr>
          <p:cNvPr id="97" name="Gráfico 96"/>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656838" y="6414733"/>
            <a:ext cx="601308" cy="601308"/>
          </a:xfrm>
          <a:prstGeom prst="rect">
            <a:avLst/>
          </a:prstGeom>
        </p:spPr>
      </p:pic>
    </p:spTree>
    <p:extLst>
      <p:ext uri="{BB962C8B-B14F-4D97-AF65-F5344CB8AC3E}">
        <p14:creationId xmlns:p14="http://schemas.microsoft.com/office/powerpoint/2010/main" val="263040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anim calcmode="lin" valueType="num">
                                      <p:cBhvr>
                                        <p:cTn id="8" dur="1000" fill="hold"/>
                                        <p:tgtEl>
                                          <p:spTgt spid="91"/>
                                        </p:tgtEl>
                                        <p:attrNameLst>
                                          <p:attrName>ppt_x</p:attrName>
                                        </p:attrNameLst>
                                      </p:cBhvr>
                                      <p:tavLst>
                                        <p:tav tm="0">
                                          <p:val>
                                            <p:strVal val="#ppt_x"/>
                                          </p:val>
                                        </p:tav>
                                        <p:tav tm="100000">
                                          <p:val>
                                            <p:strVal val="#ppt_x"/>
                                          </p:val>
                                        </p:tav>
                                      </p:tavLst>
                                    </p:anim>
                                    <p:anim calcmode="lin" valueType="num">
                                      <p:cBhvr>
                                        <p:cTn id="9"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1000"/>
                                        <p:tgtEl>
                                          <p:spTgt spid="92"/>
                                        </p:tgtEl>
                                      </p:cBhvr>
                                    </p:animEffect>
                                    <p:anim calcmode="lin" valueType="num">
                                      <p:cBhvr>
                                        <p:cTn id="15" dur="1000" fill="hold"/>
                                        <p:tgtEl>
                                          <p:spTgt spid="92"/>
                                        </p:tgtEl>
                                        <p:attrNameLst>
                                          <p:attrName>ppt_x</p:attrName>
                                        </p:attrNameLst>
                                      </p:cBhvr>
                                      <p:tavLst>
                                        <p:tav tm="0">
                                          <p:val>
                                            <p:strVal val="#ppt_x"/>
                                          </p:val>
                                        </p:tav>
                                        <p:tav tm="100000">
                                          <p:val>
                                            <p:strVal val="#ppt_x"/>
                                          </p:val>
                                        </p:tav>
                                      </p:tavLst>
                                    </p:anim>
                                    <p:anim calcmode="lin" valueType="num">
                                      <p:cBhvr>
                                        <p:cTn id="16"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1000"/>
                                        <p:tgtEl>
                                          <p:spTgt spid="93"/>
                                        </p:tgtEl>
                                      </p:cBhvr>
                                    </p:animEffect>
                                    <p:anim calcmode="lin" valueType="num">
                                      <p:cBhvr>
                                        <p:cTn id="22" dur="1000" fill="hold"/>
                                        <p:tgtEl>
                                          <p:spTgt spid="93"/>
                                        </p:tgtEl>
                                        <p:attrNameLst>
                                          <p:attrName>ppt_x</p:attrName>
                                        </p:attrNameLst>
                                      </p:cBhvr>
                                      <p:tavLst>
                                        <p:tav tm="0">
                                          <p:val>
                                            <p:strVal val="#ppt_x"/>
                                          </p:val>
                                        </p:tav>
                                        <p:tav tm="100000">
                                          <p:val>
                                            <p:strVal val="#ppt_x"/>
                                          </p:val>
                                        </p:tav>
                                      </p:tavLst>
                                    </p:anim>
                                    <p:anim calcmode="lin" valueType="num">
                                      <p:cBhvr>
                                        <p:cTn id="23"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1000"/>
                                        <p:tgtEl>
                                          <p:spTgt spid="94"/>
                                        </p:tgtEl>
                                      </p:cBhvr>
                                    </p:animEffect>
                                    <p:anim calcmode="lin" valueType="num">
                                      <p:cBhvr>
                                        <p:cTn id="29" dur="1000" fill="hold"/>
                                        <p:tgtEl>
                                          <p:spTgt spid="94"/>
                                        </p:tgtEl>
                                        <p:attrNameLst>
                                          <p:attrName>ppt_x</p:attrName>
                                        </p:attrNameLst>
                                      </p:cBhvr>
                                      <p:tavLst>
                                        <p:tav tm="0">
                                          <p:val>
                                            <p:strVal val="#ppt_x"/>
                                          </p:val>
                                        </p:tav>
                                        <p:tav tm="100000">
                                          <p:val>
                                            <p:strVal val="#ppt_x"/>
                                          </p:val>
                                        </p:tav>
                                      </p:tavLst>
                                    </p:anim>
                                    <p:anim calcmode="lin" valueType="num">
                                      <p:cBhvr>
                                        <p:cTn id="30"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1000"/>
                                        <p:tgtEl>
                                          <p:spTgt spid="95"/>
                                        </p:tgtEl>
                                      </p:cBhvr>
                                    </p:animEffect>
                                    <p:anim calcmode="lin" valueType="num">
                                      <p:cBhvr>
                                        <p:cTn id="36" dur="1000" fill="hold"/>
                                        <p:tgtEl>
                                          <p:spTgt spid="95"/>
                                        </p:tgtEl>
                                        <p:attrNameLst>
                                          <p:attrName>ppt_x</p:attrName>
                                        </p:attrNameLst>
                                      </p:cBhvr>
                                      <p:tavLst>
                                        <p:tav tm="0">
                                          <p:val>
                                            <p:strVal val="#ppt_x"/>
                                          </p:val>
                                        </p:tav>
                                        <p:tav tm="100000">
                                          <p:val>
                                            <p:strVal val="#ppt_x"/>
                                          </p:val>
                                        </p:tav>
                                      </p:tavLst>
                                    </p:anim>
                                    <p:anim calcmode="lin" valueType="num">
                                      <p:cBhvr>
                                        <p:cTn id="37"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Servicios cognitivos: </a:t>
            </a:r>
            <a:r>
              <a:rPr lang="es-ES" dirty="0" err="1">
                <a:solidFill>
                  <a:schemeClr val="tx1"/>
                </a:solidFill>
              </a:rPr>
              <a:t>Computer</a:t>
            </a:r>
            <a:r>
              <a:rPr lang="es-ES" dirty="0">
                <a:solidFill>
                  <a:schemeClr val="tx1"/>
                </a:solidFill>
              </a:rPr>
              <a:t> </a:t>
            </a:r>
            <a:r>
              <a:rPr lang="es-ES" dirty="0" err="1">
                <a:solidFill>
                  <a:schemeClr val="tx1"/>
                </a:solidFill>
              </a:rPr>
              <a:t>Vision</a:t>
            </a:r>
            <a:r>
              <a:rPr lang="es-ES" dirty="0">
                <a:solidFill>
                  <a:schemeClr val="tx1"/>
                </a:solidFill>
              </a:rPr>
              <a:t> API</a:t>
            </a:r>
            <a:br>
              <a:rPr lang="es-ES" dirty="0">
                <a:solidFill>
                  <a:schemeClr val="tx1"/>
                </a:solidFill>
              </a:rPr>
            </a:br>
            <a:br>
              <a:rPr lang="es-ES" dirty="0">
                <a:solidFill>
                  <a:schemeClr val="tx1"/>
                </a:solidFill>
              </a:rPr>
            </a:br>
            <a:endParaRPr lang="es-ES" dirty="0">
              <a:solidFill>
                <a:schemeClr val="tx1"/>
              </a:solidFill>
            </a:endParaRPr>
          </a:p>
        </p:txBody>
      </p:sp>
      <p:pic>
        <p:nvPicPr>
          <p:cNvPr id="5" name="Imagen 4">
            <a:extLst>
              <a:ext uri="{FF2B5EF4-FFF2-40B4-BE49-F238E27FC236}">
                <a16:creationId xmlns:a16="http://schemas.microsoft.com/office/drawing/2014/main" id="{D74934A4-2ADC-431E-B946-DAE59D22E872}"/>
              </a:ext>
            </a:extLst>
          </p:cNvPr>
          <p:cNvPicPr>
            <a:picLocks noChangeAspect="1"/>
          </p:cNvPicPr>
          <p:nvPr/>
        </p:nvPicPr>
        <p:blipFill>
          <a:blip r:embed="rId3"/>
          <a:stretch>
            <a:fillRect/>
          </a:stretch>
        </p:blipFill>
        <p:spPr>
          <a:xfrm>
            <a:off x="689645" y="1353312"/>
            <a:ext cx="11215552" cy="4288027"/>
          </a:xfrm>
          <a:prstGeom prst="rect">
            <a:avLst/>
          </a:prstGeom>
        </p:spPr>
      </p:pic>
    </p:spTree>
    <p:extLst>
      <p:ext uri="{BB962C8B-B14F-4D97-AF65-F5344CB8AC3E}">
        <p14:creationId xmlns:p14="http://schemas.microsoft.com/office/powerpoint/2010/main" val="92145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7550fb09-e1e4-49f9-8257-ac8f082c86d0"/>
    <ds:schemaRef ds:uri="0f32b589-041a-4b5d-9ecb-546b576e7a4a"/>
    <ds:schemaRef ds:uri="http://purl.org/dc/term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sharepoint/v3/fields"/>
    <ds:schemaRef ds:uri="http://purl.org/dc/dcmitype/"/>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6602</TotalTime>
  <Words>3125</Words>
  <Application>Microsoft Office PowerPoint</Application>
  <PresentationFormat>Personalizado</PresentationFormat>
  <Paragraphs>411</Paragraphs>
  <Slides>26</Slides>
  <Notes>23</Notes>
  <HiddenSlides>0</HiddenSlides>
  <MMClips>0</MMClips>
  <ScaleCrop>false</ScaleCrop>
  <HeadingPairs>
    <vt:vector size="8" baseType="variant">
      <vt:variant>
        <vt:lpstr>Fuentes usadas</vt:lpstr>
      </vt:variant>
      <vt:variant>
        <vt:i4>9</vt:i4>
      </vt:variant>
      <vt:variant>
        <vt:lpstr>Tema</vt:lpstr>
      </vt:variant>
      <vt:variant>
        <vt:i4>2</vt:i4>
      </vt:variant>
      <vt:variant>
        <vt:lpstr>Servidores OLE incrustados</vt:lpstr>
      </vt:variant>
      <vt:variant>
        <vt:i4>2</vt:i4>
      </vt:variant>
      <vt:variant>
        <vt:lpstr>Títulos de diapositiva</vt:lpstr>
      </vt:variant>
      <vt:variant>
        <vt:i4>26</vt:i4>
      </vt:variant>
    </vt:vector>
  </HeadingPairs>
  <TitlesOfParts>
    <vt:vector size="39" baseType="lpstr">
      <vt:lpstr>Arial</vt:lpstr>
      <vt:lpstr>Consolas</vt:lpstr>
      <vt:lpstr>Merriweather</vt:lpstr>
      <vt:lpstr>Segoe UI</vt:lpstr>
      <vt:lpstr>Segoe UI Black</vt:lpstr>
      <vt:lpstr>Segoe UI Light</vt:lpstr>
      <vt:lpstr>Segoe UI Semibold</vt:lpstr>
      <vt:lpstr>Segoe UI Semilight</vt:lpstr>
      <vt:lpstr>Wingdings</vt:lpstr>
      <vt:lpstr>Office 365 PPT Template - 2017</vt:lpstr>
      <vt:lpstr>1_Office 365 PPT Template - 2017</vt:lpstr>
      <vt:lpstr>Acrobat Document</vt:lpstr>
      <vt:lpstr>Image</vt:lpstr>
      <vt:lpstr> PowerBots: Extendiendo PowerApps con Microsoft Cognitive Services</vt:lpstr>
      <vt:lpstr>Presentación de PowerPoint</vt:lpstr>
      <vt:lpstr>Descarga carpeta Hands On Lab </vt:lpstr>
      <vt:lpstr>Imanol Iza Martin</vt:lpstr>
      <vt:lpstr>Agenda</vt:lpstr>
      <vt:lpstr>Presentación de PowerPoint</vt:lpstr>
      <vt:lpstr>¿Por qué Microsoft  Cognitive Services?</vt:lpstr>
      <vt:lpstr>Servicios Cognitivos</vt:lpstr>
      <vt:lpstr>Servicios cognitivos: Computer Vision API  </vt:lpstr>
      <vt:lpstr>Servicios cognitivos: Emotion API</vt:lpstr>
      <vt:lpstr>Servicios cognitivos: Emotion API</vt:lpstr>
      <vt:lpstr>Servicios cognitivos: Text Analytics API</vt:lpstr>
      <vt:lpstr>Presentación de PowerPoint</vt:lpstr>
      <vt:lpstr>Servicios cognitivos: QnA Maker API  </vt:lpstr>
      <vt:lpstr>Presentación de PowerPoint</vt:lpstr>
      <vt:lpstr>PowerApps</vt:lpstr>
      <vt:lpstr>Presentación de PowerPoint</vt:lpstr>
      <vt:lpstr>Common Data Service</vt:lpstr>
      <vt:lpstr>Conectores PowerApps</vt:lpstr>
      <vt:lpstr>Resultados profesionales</vt:lpstr>
      <vt:lpstr>Presentación de PowerPoint</vt:lpstr>
      <vt:lpstr>Office 365 Help Desk PowerBot  </vt:lpstr>
      <vt:lpstr>Presentación de PowerPoint</vt:lpstr>
      <vt:lpstr>Enjoy the bootcamp</vt:lpstr>
      <vt:lpstr>Call to action</vt:lpstr>
      <vt:lpstr>Muchas gracias!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Imanol Iza</cp:lastModifiedBy>
  <cp:revision>76</cp:revision>
  <dcterms:created xsi:type="dcterms:W3CDTF">2017-07-18T18:43:36Z</dcterms:created>
  <dcterms:modified xsi:type="dcterms:W3CDTF">2017-11-05T23:26:14Z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